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0"/>
  </p:notesMasterIdLst>
  <p:sldIdLst>
    <p:sldId id="256" r:id="rId3"/>
    <p:sldId id="257" r:id="rId4"/>
    <p:sldId id="259" r:id="rId5"/>
    <p:sldId id="141170251" r:id="rId6"/>
    <p:sldId id="258" r:id="rId7"/>
    <p:sldId id="260" r:id="rId8"/>
    <p:sldId id="261" r:id="rId9"/>
    <p:sldId id="141170243" r:id="rId10"/>
    <p:sldId id="264" r:id="rId11"/>
    <p:sldId id="141170247" r:id="rId12"/>
    <p:sldId id="267" r:id="rId13"/>
    <p:sldId id="262" r:id="rId14"/>
    <p:sldId id="141170221" r:id="rId15"/>
    <p:sldId id="269" r:id="rId16"/>
    <p:sldId id="141170223" r:id="rId17"/>
    <p:sldId id="268" r:id="rId18"/>
    <p:sldId id="270" r:id="rId19"/>
    <p:sldId id="287" r:id="rId20"/>
    <p:sldId id="288" r:id="rId21"/>
    <p:sldId id="290" r:id="rId22"/>
    <p:sldId id="141170210" r:id="rId23"/>
    <p:sldId id="141170238" r:id="rId24"/>
    <p:sldId id="292" r:id="rId25"/>
    <p:sldId id="294" r:id="rId26"/>
    <p:sldId id="298" r:id="rId27"/>
    <p:sldId id="299" r:id="rId28"/>
    <p:sldId id="141169993" r:id="rId29"/>
    <p:sldId id="304" r:id="rId30"/>
    <p:sldId id="305" r:id="rId31"/>
    <p:sldId id="265" r:id="rId32"/>
    <p:sldId id="302" r:id="rId33"/>
    <p:sldId id="300" r:id="rId34"/>
    <p:sldId id="141170250" r:id="rId35"/>
    <p:sldId id="141170147" r:id="rId36"/>
    <p:sldId id="141170222" r:id="rId37"/>
    <p:sldId id="141170087" r:id="rId38"/>
    <p:sldId id="293"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7BF89-DCCA-4F3F-B5AE-357965E08EBB}" v="31" dt="2025-09-04T12:59:54.6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2" autoAdjust="0"/>
    <p:restoredTop sz="71065" autoAdjust="0"/>
  </p:normalViewPr>
  <p:slideViewPr>
    <p:cSldViewPr>
      <p:cViewPr varScale="1">
        <p:scale>
          <a:sx n="45" d="100"/>
          <a:sy n="45" d="100"/>
        </p:scale>
        <p:origin x="1776" y="40"/>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6287BF89-DCCA-4F3F-B5AE-357965E08EBB}"/>
    <pc:docChg chg="undo custSel addSld delSld modSld sldOrd">
      <pc:chgData name="Sullivan, Stephen M CTR JS J6 (USA)" userId="09533073-ba80-4ec6-aa29-c3f724b8aa56" providerId="ADAL" clId="{6287BF89-DCCA-4F3F-B5AE-357965E08EBB}" dt="2025-09-04T13:03:27.356" v="1625" actId="6549"/>
      <pc:docMkLst>
        <pc:docMk/>
      </pc:docMkLst>
      <pc:sldChg chg="modSp mod">
        <pc:chgData name="Sullivan, Stephen M CTR JS J6 (USA)" userId="09533073-ba80-4ec6-aa29-c3f724b8aa56" providerId="ADAL" clId="{6287BF89-DCCA-4F3F-B5AE-357965E08EBB}" dt="2025-09-04T12:04:14.172" v="213" actId="207"/>
        <pc:sldMkLst>
          <pc:docMk/>
          <pc:sldMk cId="0" sldId="256"/>
        </pc:sldMkLst>
        <pc:spChg chg="mod">
          <ac:chgData name="Sullivan, Stephen M CTR JS J6 (USA)" userId="09533073-ba80-4ec6-aa29-c3f724b8aa56" providerId="ADAL" clId="{6287BF89-DCCA-4F3F-B5AE-357965E08EBB}" dt="2025-09-04T12:04:14.172" v="213" actId="207"/>
          <ac:spMkLst>
            <pc:docMk/>
            <pc:sldMk cId="0" sldId="256"/>
            <ac:spMk id="3" creationId="{00000000-0000-0000-0000-000000000000}"/>
          </ac:spMkLst>
        </pc:spChg>
      </pc:sldChg>
      <pc:sldChg chg="modSp mod">
        <pc:chgData name="Sullivan, Stephen M CTR JS J6 (USA)" userId="09533073-ba80-4ec6-aa29-c3f724b8aa56" providerId="ADAL" clId="{6287BF89-DCCA-4F3F-B5AE-357965E08EBB}" dt="2025-09-04T11:49:32.446" v="53" actId="6549"/>
        <pc:sldMkLst>
          <pc:docMk/>
          <pc:sldMk cId="0" sldId="257"/>
        </pc:sldMkLst>
        <pc:spChg chg="mod">
          <ac:chgData name="Sullivan, Stephen M CTR JS J6 (USA)" userId="09533073-ba80-4ec6-aa29-c3f724b8aa56" providerId="ADAL" clId="{6287BF89-DCCA-4F3F-B5AE-357965E08EBB}" dt="2025-09-04T11:49:32.446" v="53" actId="6549"/>
          <ac:spMkLst>
            <pc:docMk/>
            <pc:sldMk cId="0" sldId="257"/>
            <ac:spMk id="4" creationId="{00000000-0000-0000-0000-000000000000}"/>
          </ac:spMkLst>
        </pc:spChg>
      </pc:sldChg>
      <pc:sldChg chg="addSp delSp modSp mod">
        <pc:chgData name="Sullivan, Stephen M CTR JS J6 (USA)" userId="09533073-ba80-4ec6-aa29-c3f724b8aa56" providerId="ADAL" clId="{6287BF89-DCCA-4F3F-B5AE-357965E08EBB}" dt="2025-09-04T12:00:10.303" v="195" actId="113"/>
        <pc:sldMkLst>
          <pc:docMk/>
          <pc:sldMk cId="0" sldId="258"/>
        </pc:sldMkLst>
        <pc:spChg chg="mod">
          <ac:chgData name="Sullivan, Stephen M CTR JS J6 (USA)" userId="09533073-ba80-4ec6-aa29-c3f724b8aa56" providerId="ADAL" clId="{6287BF89-DCCA-4F3F-B5AE-357965E08EBB}" dt="2025-09-04T11:50:22.450" v="117" actId="207"/>
          <ac:spMkLst>
            <pc:docMk/>
            <pc:sldMk cId="0" sldId="258"/>
            <ac:spMk id="4" creationId="{00000000-0000-0000-0000-000000000000}"/>
          </ac:spMkLst>
        </pc:spChg>
        <pc:spChg chg="mod">
          <ac:chgData name="Sullivan, Stephen M CTR JS J6 (USA)" userId="09533073-ba80-4ec6-aa29-c3f724b8aa56" providerId="ADAL" clId="{6287BF89-DCCA-4F3F-B5AE-357965E08EBB}" dt="2025-09-04T12:00:10.303" v="195" actId="113"/>
          <ac:spMkLst>
            <pc:docMk/>
            <pc:sldMk cId="0" sldId="258"/>
            <ac:spMk id="5" creationId="{00000000-0000-0000-0000-000000000000}"/>
          </ac:spMkLst>
        </pc:spChg>
        <pc:spChg chg="add">
          <ac:chgData name="Sullivan, Stephen M CTR JS J6 (USA)" userId="09533073-ba80-4ec6-aa29-c3f724b8aa56" providerId="ADAL" clId="{6287BF89-DCCA-4F3F-B5AE-357965E08EBB}" dt="2025-09-04T11:52:07.047" v="146"/>
          <ac:spMkLst>
            <pc:docMk/>
            <pc:sldMk cId="0" sldId="258"/>
            <ac:spMk id="15" creationId="{CF976FDB-0EEF-5044-0445-DB7678D78834}"/>
          </ac:spMkLst>
        </pc:spChg>
        <pc:spChg chg="add del mod">
          <ac:chgData name="Sullivan, Stephen M CTR JS J6 (USA)" userId="09533073-ba80-4ec6-aa29-c3f724b8aa56" providerId="ADAL" clId="{6287BF89-DCCA-4F3F-B5AE-357965E08EBB}" dt="2025-09-04T11:52:53.126" v="151"/>
          <ac:spMkLst>
            <pc:docMk/>
            <pc:sldMk cId="0" sldId="258"/>
            <ac:spMk id="16" creationId="{CE04387C-0ADD-F3D8-8000-25F8DF2D68FE}"/>
          </ac:spMkLst>
        </pc:spChg>
        <pc:spChg chg="add del">
          <ac:chgData name="Sullivan, Stephen M CTR JS J6 (USA)" userId="09533073-ba80-4ec6-aa29-c3f724b8aa56" providerId="ADAL" clId="{6287BF89-DCCA-4F3F-B5AE-357965E08EBB}" dt="2025-09-04T11:52:53.123" v="149" actId="478"/>
          <ac:spMkLst>
            <pc:docMk/>
            <pc:sldMk cId="0" sldId="258"/>
            <ac:spMk id="17" creationId="{43F1AC63-B485-C85D-C9DF-F2211905C9A8}"/>
          </ac:spMkLst>
        </pc:spChg>
        <pc:spChg chg="add del mod">
          <ac:chgData name="Sullivan, Stephen M CTR JS J6 (USA)" userId="09533073-ba80-4ec6-aa29-c3f724b8aa56" providerId="ADAL" clId="{6287BF89-DCCA-4F3F-B5AE-357965E08EBB}" dt="2025-09-04T11:55:37.936" v="164" actId="478"/>
          <ac:spMkLst>
            <pc:docMk/>
            <pc:sldMk cId="0" sldId="258"/>
            <ac:spMk id="18" creationId="{B7429CBD-3A24-AFD7-5F32-F2A77B713422}"/>
          </ac:spMkLst>
        </pc:spChg>
      </pc:sldChg>
      <pc:sldChg chg="del">
        <pc:chgData name="Sullivan, Stephen M CTR JS J6 (USA)" userId="09533073-ba80-4ec6-aa29-c3f724b8aa56" providerId="ADAL" clId="{6287BF89-DCCA-4F3F-B5AE-357965E08EBB}" dt="2025-09-04T12:36:45.494" v="758" actId="2696"/>
        <pc:sldMkLst>
          <pc:docMk/>
          <pc:sldMk cId="2434503811" sldId="259"/>
        </pc:sldMkLst>
      </pc:sldChg>
      <pc:sldChg chg="del">
        <pc:chgData name="Sullivan, Stephen M CTR JS J6 (USA)" userId="09533073-ba80-4ec6-aa29-c3f724b8aa56" providerId="ADAL" clId="{6287BF89-DCCA-4F3F-B5AE-357965E08EBB}" dt="2025-09-04T12:06:22.873" v="217" actId="2696"/>
        <pc:sldMkLst>
          <pc:docMk/>
          <pc:sldMk cId="2438559461" sldId="260"/>
        </pc:sldMkLst>
      </pc:sldChg>
      <pc:sldChg chg="addSp delSp modSp mod">
        <pc:chgData name="Sullivan, Stephen M CTR JS J6 (USA)" userId="09533073-ba80-4ec6-aa29-c3f724b8aa56" providerId="ADAL" clId="{6287BF89-DCCA-4F3F-B5AE-357965E08EBB}" dt="2025-09-04T12:13:44.531" v="316" actId="1076"/>
        <pc:sldMkLst>
          <pc:docMk/>
          <pc:sldMk cId="2963005596" sldId="260"/>
        </pc:sldMkLst>
        <pc:spChg chg="del mod">
          <ac:chgData name="Sullivan, Stephen M CTR JS J6 (USA)" userId="09533073-ba80-4ec6-aa29-c3f724b8aa56" providerId="ADAL" clId="{6287BF89-DCCA-4F3F-B5AE-357965E08EBB}" dt="2025-09-04T12:11:49.844" v="294" actId="478"/>
          <ac:spMkLst>
            <pc:docMk/>
            <pc:sldMk cId="2963005596" sldId="260"/>
            <ac:spMk id="3" creationId="{00000000-0000-0000-0000-000000000000}"/>
          </ac:spMkLst>
        </pc:spChg>
        <pc:spChg chg="add del mod">
          <ac:chgData name="Sullivan, Stephen M CTR JS J6 (USA)" userId="09533073-ba80-4ec6-aa29-c3f724b8aa56" providerId="ADAL" clId="{6287BF89-DCCA-4F3F-B5AE-357965E08EBB}" dt="2025-09-04T12:10:44.625" v="281" actId="478"/>
          <ac:spMkLst>
            <pc:docMk/>
            <pc:sldMk cId="2963005596" sldId="260"/>
            <ac:spMk id="8" creationId="{BFC40B59-C545-F0AA-0735-768AC86CA020}"/>
          </ac:spMkLst>
        </pc:spChg>
        <pc:spChg chg="add del mod">
          <ac:chgData name="Sullivan, Stephen M CTR JS J6 (USA)" userId="09533073-ba80-4ec6-aa29-c3f724b8aa56" providerId="ADAL" clId="{6287BF89-DCCA-4F3F-B5AE-357965E08EBB}" dt="2025-09-04T12:10:53.024" v="284" actId="478"/>
          <ac:spMkLst>
            <pc:docMk/>
            <pc:sldMk cId="2963005596" sldId="260"/>
            <ac:spMk id="9" creationId="{B4592C64-1079-FF48-DBA5-C449E8CA6FAD}"/>
          </ac:spMkLst>
        </pc:spChg>
        <pc:spChg chg="add del mod">
          <ac:chgData name="Sullivan, Stephen M CTR JS J6 (USA)" userId="09533073-ba80-4ec6-aa29-c3f724b8aa56" providerId="ADAL" clId="{6287BF89-DCCA-4F3F-B5AE-357965E08EBB}" dt="2025-09-04T12:11:05.602" v="287"/>
          <ac:spMkLst>
            <pc:docMk/>
            <pc:sldMk cId="2963005596" sldId="260"/>
            <ac:spMk id="10" creationId="{5B4EAA19-5C79-D9A0-055A-334391AB5C40}"/>
          </ac:spMkLst>
        </pc:spChg>
        <pc:spChg chg="add del mod">
          <ac:chgData name="Sullivan, Stephen M CTR JS J6 (USA)" userId="09533073-ba80-4ec6-aa29-c3f724b8aa56" providerId="ADAL" clId="{6287BF89-DCCA-4F3F-B5AE-357965E08EBB}" dt="2025-09-04T12:11:25.618" v="292" actId="478"/>
          <ac:spMkLst>
            <pc:docMk/>
            <pc:sldMk cId="2963005596" sldId="260"/>
            <ac:spMk id="11" creationId="{54911896-6A16-DCD2-6BBE-CFE574B9651C}"/>
          </ac:spMkLst>
        </pc:spChg>
        <pc:spChg chg="add mod">
          <ac:chgData name="Sullivan, Stephen M CTR JS J6 (USA)" userId="09533073-ba80-4ec6-aa29-c3f724b8aa56" providerId="ADAL" clId="{6287BF89-DCCA-4F3F-B5AE-357965E08EBB}" dt="2025-09-04T12:12:31.641" v="314" actId="1076"/>
          <ac:spMkLst>
            <pc:docMk/>
            <pc:sldMk cId="2963005596" sldId="260"/>
            <ac:spMk id="12" creationId="{7F323E14-CE6D-3AE8-3244-24072B22596A}"/>
          </ac:spMkLst>
        </pc:spChg>
        <pc:picChg chg="del">
          <ac:chgData name="Sullivan, Stephen M CTR JS J6 (USA)" userId="09533073-ba80-4ec6-aa29-c3f724b8aa56" providerId="ADAL" clId="{6287BF89-DCCA-4F3F-B5AE-357965E08EBB}" dt="2025-09-04T12:08:20.757" v="274" actId="478"/>
          <ac:picMkLst>
            <pc:docMk/>
            <pc:sldMk cId="2963005596" sldId="260"/>
            <ac:picMk id="4" creationId="{00000000-0000-0000-0000-000000000000}"/>
          </ac:picMkLst>
        </pc:picChg>
        <pc:picChg chg="del">
          <ac:chgData name="Sullivan, Stephen M CTR JS J6 (USA)" userId="09533073-ba80-4ec6-aa29-c3f724b8aa56" providerId="ADAL" clId="{6287BF89-DCCA-4F3F-B5AE-357965E08EBB}" dt="2025-09-04T12:08:18.406" v="272" actId="478"/>
          <ac:picMkLst>
            <pc:docMk/>
            <pc:sldMk cId="2963005596" sldId="260"/>
            <ac:picMk id="5" creationId="{00000000-0000-0000-0000-000000000000}"/>
          </ac:picMkLst>
        </pc:picChg>
        <pc:picChg chg="del">
          <ac:chgData name="Sullivan, Stephen M CTR JS J6 (USA)" userId="09533073-ba80-4ec6-aa29-c3f724b8aa56" providerId="ADAL" clId="{6287BF89-DCCA-4F3F-B5AE-357965E08EBB}" dt="2025-09-04T12:08:19.231" v="273" actId="478"/>
          <ac:picMkLst>
            <pc:docMk/>
            <pc:sldMk cId="2963005596" sldId="260"/>
            <ac:picMk id="6" creationId="{00000000-0000-0000-0000-000000000000}"/>
          </ac:picMkLst>
        </pc:picChg>
        <pc:picChg chg="add mod">
          <ac:chgData name="Sullivan, Stephen M CTR JS J6 (USA)" userId="09533073-ba80-4ec6-aa29-c3f724b8aa56" providerId="ADAL" clId="{6287BF89-DCCA-4F3F-B5AE-357965E08EBB}" dt="2025-09-04T12:13:44.531" v="316" actId="1076"/>
          <ac:picMkLst>
            <pc:docMk/>
            <pc:sldMk cId="2963005596" sldId="260"/>
            <ac:picMk id="13" creationId="{C330E4D6-7874-2B49-C256-9618840019CA}"/>
          </ac:picMkLst>
        </pc:picChg>
      </pc:sldChg>
      <pc:sldChg chg="modSp mod modNotesTx">
        <pc:chgData name="Sullivan, Stephen M CTR JS J6 (USA)" userId="09533073-ba80-4ec6-aa29-c3f724b8aa56" providerId="ADAL" clId="{6287BF89-DCCA-4F3F-B5AE-357965E08EBB}" dt="2025-09-04T12:37:30.149" v="761" actId="20577"/>
        <pc:sldMkLst>
          <pc:docMk/>
          <pc:sldMk cId="0" sldId="261"/>
        </pc:sldMkLst>
        <pc:spChg chg="mod">
          <ac:chgData name="Sullivan, Stephen M CTR JS J6 (USA)" userId="09533073-ba80-4ec6-aa29-c3f724b8aa56" providerId="ADAL" clId="{6287BF89-DCCA-4F3F-B5AE-357965E08EBB}" dt="2025-09-04T12:21:44.945" v="348" actId="20577"/>
          <ac:spMkLst>
            <pc:docMk/>
            <pc:sldMk cId="0" sldId="261"/>
            <ac:spMk id="3" creationId="{00000000-0000-0000-0000-000000000000}"/>
          </ac:spMkLst>
        </pc:spChg>
      </pc:sldChg>
      <pc:sldChg chg="modSp mod">
        <pc:chgData name="Sullivan, Stephen M CTR JS J6 (USA)" userId="09533073-ba80-4ec6-aa29-c3f724b8aa56" providerId="ADAL" clId="{6287BF89-DCCA-4F3F-B5AE-357965E08EBB}" dt="2025-09-04T12:36:13.549" v="755" actId="20577"/>
        <pc:sldMkLst>
          <pc:docMk/>
          <pc:sldMk cId="4221082181" sldId="262"/>
        </pc:sldMkLst>
        <pc:spChg chg="mod">
          <ac:chgData name="Sullivan, Stephen M CTR JS J6 (USA)" userId="09533073-ba80-4ec6-aa29-c3f724b8aa56" providerId="ADAL" clId="{6287BF89-DCCA-4F3F-B5AE-357965E08EBB}" dt="2025-09-04T12:36:13.549" v="755" actId="20577"/>
          <ac:spMkLst>
            <pc:docMk/>
            <pc:sldMk cId="4221082181" sldId="262"/>
            <ac:spMk id="7" creationId="{3E6C977F-E4BB-D5EE-2F18-735ABD7AA9D6}"/>
          </ac:spMkLst>
        </pc:spChg>
      </pc:sldChg>
      <pc:sldChg chg="modSp mod">
        <pc:chgData name="Sullivan, Stephen M CTR JS J6 (USA)" userId="09533073-ba80-4ec6-aa29-c3f724b8aa56" providerId="ADAL" clId="{6287BF89-DCCA-4F3F-B5AE-357965E08EBB}" dt="2025-09-04T12:23:31.529" v="355" actId="1076"/>
        <pc:sldMkLst>
          <pc:docMk/>
          <pc:sldMk cId="0" sldId="264"/>
        </pc:sldMkLst>
        <pc:spChg chg="mod">
          <ac:chgData name="Sullivan, Stephen M CTR JS J6 (USA)" userId="09533073-ba80-4ec6-aa29-c3f724b8aa56" providerId="ADAL" clId="{6287BF89-DCCA-4F3F-B5AE-357965E08EBB}" dt="2025-09-04T12:23:18.721" v="354" actId="1076"/>
          <ac:spMkLst>
            <pc:docMk/>
            <pc:sldMk cId="0" sldId="264"/>
            <ac:spMk id="11" creationId="{00000000-0000-0000-0000-000000000000}"/>
          </ac:spMkLst>
        </pc:spChg>
        <pc:spChg chg="mod">
          <ac:chgData name="Sullivan, Stephen M CTR JS J6 (USA)" userId="09533073-ba80-4ec6-aa29-c3f724b8aa56" providerId="ADAL" clId="{6287BF89-DCCA-4F3F-B5AE-357965E08EBB}" dt="2025-09-04T12:23:31.529" v="355" actId="1076"/>
          <ac:spMkLst>
            <pc:docMk/>
            <pc:sldMk cId="0" sldId="264"/>
            <ac:spMk id="14" creationId="{00000000-0000-0000-0000-000000000000}"/>
          </ac:spMkLst>
        </pc:spChg>
        <pc:picChg chg="mod">
          <ac:chgData name="Sullivan, Stephen M CTR JS J6 (USA)" userId="09533073-ba80-4ec6-aa29-c3f724b8aa56" providerId="ADAL" clId="{6287BF89-DCCA-4F3F-B5AE-357965E08EBB}" dt="2025-09-04T12:23:31.529" v="355" actId="1076"/>
          <ac:picMkLst>
            <pc:docMk/>
            <pc:sldMk cId="0" sldId="264"/>
            <ac:picMk id="5" creationId="{00000000-0000-0000-0000-000000000000}"/>
          </ac:picMkLst>
        </pc:picChg>
        <pc:picChg chg="mod">
          <ac:chgData name="Sullivan, Stephen M CTR JS J6 (USA)" userId="09533073-ba80-4ec6-aa29-c3f724b8aa56" providerId="ADAL" clId="{6287BF89-DCCA-4F3F-B5AE-357965E08EBB}" dt="2025-09-04T12:23:18.721" v="354" actId="1076"/>
          <ac:picMkLst>
            <pc:docMk/>
            <pc:sldMk cId="0" sldId="264"/>
            <ac:picMk id="12" creationId="{00000000-0000-0000-0000-000000000000}"/>
          </ac:picMkLst>
        </pc:picChg>
      </pc:sldChg>
      <pc:sldChg chg="modSp mod">
        <pc:chgData name="Sullivan, Stephen M CTR JS J6 (USA)" userId="09533073-ba80-4ec6-aa29-c3f724b8aa56" providerId="ADAL" clId="{6287BF89-DCCA-4F3F-B5AE-357965E08EBB}" dt="2025-09-04T12:28:05.800" v="492" actId="20577"/>
        <pc:sldMkLst>
          <pc:docMk/>
          <pc:sldMk cId="0" sldId="267"/>
        </pc:sldMkLst>
        <pc:spChg chg="mod">
          <ac:chgData name="Sullivan, Stephen M CTR JS J6 (USA)" userId="09533073-ba80-4ec6-aa29-c3f724b8aa56" providerId="ADAL" clId="{6287BF89-DCCA-4F3F-B5AE-357965E08EBB}" dt="2025-09-04T12:28:05.800" v="492" actId="20577"/>
          <ac:spMkLst>
            <pc:docMk/>
            <pc:sldMk cId="0" sldId="267"/>
            <ac:spMk id="3" creationId="{00000000-0000-0000-0000-000000000000}"/>
          </ac:spMkLst>
        </pc:spChg>
      </pc:sldChg>
      <pc:sldChg chg="modSp mod">
        <pc:chgData name="Sullivan, Stephen M CTR JS J6 (USA)" userId="09533073-ba80-4ec6-aa29-c3f724b8aa56" providerId="ADAL" clId="{6287BF89-DCCA-4F3F-B5AE-357965E08EBB}" dt="2025-09-04T12:50:36.030" v="1316" actId="6549"/>
        <pc:sldMkLst>
          <pc:docMk/>
          <pc:sldMk cId="3552345036" sldId="269"/>
        </pc:sldMkLst>
        <pc:spChg chg="mod">
          <ac:chgData name="Sullivan, Stephen M CTR JS J6 (USA)" userId="09533073-ba80-4ec6-aa29-c3f724b8aa56" providerId="ADAL" clId="{6287BF89-DCCA-4F3F-B5AE-357965E08EBB}" dt="2025-09-04T12:47:45.442" v="1311" actId="20577"/>
          <ac:spMkLst>
            <pc:docMk/>
            <pc:sldMk cId="3552345036" sldId="269"/>
            <ac:spMk id="2" creationId="{00000000-0000-0000-0000-000000000000}"/>
          </ac:spMkLst>
        </pc:spChg>
        <pc:spChg chg="mod">
          <ac:chgData name="Sullivan, Stephen M CTR JS J6 (USA)" userId="09533073-ba80-4ec6-aa29-c3f724b8aa56" providerId="ADAL" clId="{6287BF89-DCCA-4F3F-B5AE-357965E08EBB}" dt="2025-09-04T12:50:36.030" v="1316" actId="6549"/>
          <ac:spMkLst>
            <pc:docMk/>
            <pc:sldMk cId="3552345036" sldId="269"/>
            <ac:spMk id="3" creationId="{00000000-0000-0000-0000-000000000000}"/>
          </ac:spMkLst>
        </pc:spChg>
      </pc:sldChg>
      <pc:sldChg chg="delSp modSp mod">
        <pc:chgData name="Sullivan, Stephen M CTR JS J6 (USA)" userId="09533073-ba80-4ec6-aa29-c3f724b8aa56" providerId="ADAL" clId="{6287BF89-DCCA-4F3F-B5AE-357965E08EBB}" dt="2025-09-04T12:54:22.524" v="1420" actId="20577"/>
        <pc:sldMkLst>
          <pc:docMk/>
          <pc:sldMk cId="0" sldId="288"/>
        </pc:sldMkLst>
        <pc:spChg chg="mod">
          <ac:chgData name="Sullivan, Stephen M CTR JS J6 (USA)" userId="09533073-ba80-4ec6-aa29-c3f724b8aa56" providerId="ADAL" clId="{6287BF89-DCCA-4F3F-B5AE-357965E08EBB}" dt="2025-09-04T12:54:22.524" v="1420" actId="20577"/>
          <ac:spMkLst>
            <pc:docMk/>
            <pc:sldMk cId="0" sldId="288"/>
            <ac:spMk id="5" creationId="{C4F0035D-47AB-AB52-2E62-B6C3821662C9}"/>
          </ac:spMkLst>
        </pc:spChg>
        <pc:picChg chg="del">
          <ac:chgData name="Sullivan, Stephen M CTR JS J6 (USA)" userId="09533073-ba80-4ec6-aa29-c3f724b8aa56" providerId="ADAL" clId="{6287BF89-DCCA-4F3F-B5AE-357965E08EBB}" dt="2025-09-04T12:54:14.457" v="1418" actId="478"/>
          <ac:picMkLst>
            <pc:docMk/>
            <pc:sldMk cId="0" sldId="288"/>
            <ac:picMk id="4" creationId="{1CD7D755-B28E-3624-D3FB-863A842455B4}"/>
          </ac:picMkLst>
        </pc:picChg>
      </pc:sldChg>
      <pc:sldChg chg="delSp modSp mod">
        <pc:chgData name="Sullivan, Stephen M CTR JS J6 (USA)" userId="09533073-ba80-4ec6-aa29-c3f724b8aa56" providerId="ADAL" clId="{6287BF89-DCCA-4F3F-B5AE-357965E08EBB}" dt="2025-09-04T12:54:32.280" v="1423" actId="478"/>
        <pc:sldMkLst>
          <pc:docMk/>
          <pc:sldMk cId="0" sldId="290"/>
        </pc:sldMkLst>
        <pc:spChg chg="mod">
          <ac:chgData name="Sullivan, Stephen M CTR JS J6 (USA)" userId="09533073-ba80-4ec6-aa29-c3f724b8aa56" providerId="ADAL" clId="{6287BF89-DCCA-4F3F-B5AE-357965E08EBB}" dt="2025-09-04T12:54:29.493" v="1422" actId="20577"/>
          <ac:spMkLst>
            <pc:docMk/>
            <pc:sldMk cId="0" sldId="290"/>
            <ac:spMk id="5" creationId="{9BDEE009-370B-2F45-B7D0-73B685504D65}"/>
          </ac:spMkLst>
        </pc:spChg>
        <pc:picChg chg="del">
          <ac:chgData name="Sullivan, Stephen M CTR JS J6 (USA)" userId="09533073-ba80-4ec6-aa29-c3f724b8aa56" providerId="ADAL" clId="{6287BF89-DCCA-4F3F-B5AE-357965E08EBB}" dt="2025-09-04T12:54:32.280" v="1423" actId="478"/>
          <ac:picMkLst>
            <pc:docMk/>
            <pc:sldMk cId="0" sldId="290"/>
            <ac:picMk id="4" creationId="{5EFD69E3-D632-3E36-E5F5-9EFDD58CD4ED}"/>
          </ac:picMkLst>
        </pc:picChg>
      </pc:sldChg>
      <pc:sldChg chg="addSp delSp modSp mod">
        <pc:chgData name="Sullivan, Stephen M CTR JS J6 (USA)" userId="09533073-ba80-4ec6-aa29-c3f724b8aa56" providerId="ADAL" clId="{6287BF89-DCCA-4F3F-B5AE-357965E08EBB}" dt="2025-09-04T13:00:18.250" v="1532" actId="6549"/>
        <pc:sldMkLst>
          <pc:docMk/>
          <pc:sldMk cId="0" sldId="292"/>
        </pc:sldMkLst>
        <pc:spChg chg="mod">
          <ac:chgData name="Sullivan, Stephen M CTR JS J6 (USA)" userId="09533073-ba80-4ec6-aa29-c3f724b8aa56" providerId="ADAL" clId="{6287BF89-DCCA-4F3F-B5AE-357965E08EBB}" dt="2025-09-04T13:00:18.250" v="1532" actId="6549"/>
          <ac:spMkLst>
            <pc:docMk/>
            <pc:sldMk cId="0" sldId="292"/>
            <ac:spMk id="2" creationId="{00000000-0000-0000-0000-000000000000}"/>
          </ac:spMkLst>
        </pc:spChg>
        <pc:spChg chg="mod">
          <ac:chgData name="Sullivan, Stephen M CTR JS J6 (USA)" userId="09533073-ba80-4ec6-aa29-c3f724b8aa56" providerId="ADAL" clId="{6287BF89-DCCA-4F3F-B5AE-357965E08EBB}" dt="2025-09-04T12:58:58.716" v="1524" actId="20577"/>
          <ac:spMkLst>
            <pc:docMk/>
            <pc:sldMk cId="0" sldId="292"/>
            <ac:spMk id="6" creationId="{00000000-0000-0000-0000-000000000000}"/>
          </ac:spMkLst>
        </pc:spChg>
        <pc:spChg chg="del">
          <ac:chgData name="Sullivan, Stephen M CTR JS J6 (USA)" userId="09533073-ba80-4ec6-aa29-c3f724b8aa56" providerId="ADAL" clId="{6287BF89-DCCA-4F3F-B5AE-357965E08EBB}" dt="2025-09-04T12:58:00.640" v="1497" actId="478"/>
          <ac:spMkLst>
            <pc:docMk/>
            <pc:sldMk cId="0" sldId="292"/>
            <ac:spMk id="12" creationId="{52F81A06-A6DC-A8F8-11C4-DAB30F0D8EC8}"/>
          </ac:spMkLst>
        </pc:spChg>
        <pc:spChg chg="del">
          <ac:chgData name="Sullivan, Stephen M CTR JS J6 (USA)" userId="09533073-ba80-4ec6-aa29-c3f724b8aa56" providerId="ADAL" clId="{6287BF89-DCCA-4F3F-B5AE-357965E08EBB}" dt="2025-09-04T12:59:25.213" v="1525" actId="478"/>
          <ac:spMkLst>
            <pc:docMk/>
            <pc:sldMk cId="0" sldId="292"/>
            <ac:spMk id="13" creationId="{A9C02057-6132-87A3-F4A3-BD088DCAEEB8}"/>
          </ac:spMkLst>
        </pc:spChg>
        <pc:cxnChg chg="add mod">
          <ac:chgData name="Sullivan, Stephen M CTR JS J6 (USA)" userId="09533073-ba80-4ec6-aa29-c3f724b8aa56" providerId="ADAL" clId="{6287BF89-DCCA-4F3F-B5AE-357965E08EBB}" dt="2025-09-04T12:59:39.883" v="1527" actId="1076"/>
          <ac:cxnSpMkLst>
            <pc:docMk/>
            <pc:sldMk cId="0" sldId="292"/>
            <ac:cxnSpMk id="5" creationId="{69E6D208-F4A6-94E9-4C1D-2F170EC6F54E}"/>
          </ac:cxnSpMkLst>
        </pc:cxnChg>
        <pc:cxnChg chg="add mod">
          <ac:chgData name="Sullivan, Stephen M CTR JS J6 (USA)" userId="09533073-ba80-4ec6-aa29-c3f724b8aa56" providerId="ADAL" clId="{6287BF89-DCCA-4F3F-B5AE-357965E08EBB}" dt="2025-09-04T13:00:05.665" v="1530" actId="1076"/>
          <ac:cxnSpMkLst>
            <pc:docMk/>
            <pc:sldMk cId="0" sldId="292"/>
            <ac:cxnSpMk id="10" creationId="{BFCAA3C8-E5D5-924E-C058-D1D515C11E94}"/>
          </ac:cxnSpMkLst>
        </pc:cxnChg>
        <pc:cxnChg chg="mod">
          <ac:chgData name="Sullivan, Stephen M CTR JS J6 (USA)" userId="09533073-ba80-4ec6-aa29-c3f724b8aa56" providerId="ADAL" clId="{6287BF89-DCCA-4F3F-B5AE-357965E08EBB}" dt="2025-09-04T12:59:46.178" v="1528" actId="1076"/>
          <ac:cxnSpMkLst>
            <pc:docMk/>
            <pc:sldMk cId="0" sldId="292"/>
            <ac:cxnSpMk id="11" creationId="{99B03475-81A5-DECA-700A-3EC5C276AFCB}"/>
          </ac:cxnSpMkLst>
        </pc:cxnChg>
      </pc:sldChg>
      <pc:sldChg chg="del">
        <pc:chgData name="Sullivan, Stephen M CTR JS J6 (USA)" userId="09533073-ba80-4ec6-aa29-c3f724b8aa56" providerId="ADAL" clId="{6287BF89-DCCA-4F3F-B5AE-357965E08EBB}" dt="2025-09-04T12:53:09.475" v="1417" actId="2696"/>
        <pc:sldMkLst>
          <pc:docMk/>
          <pc:sldMk cId="544040392" sldId="293"/>
        </pc:sldMkLst>
      </pc:sldChg>
      <pc:sldChg chg="modSp mod">
        <pc:chgData name="Sullivan, Stephen M CTR JS J6 (USA)" userId="09533073-ba80-4ec6-aa29-c3f724b8aa56" providerId="ADAL" clId="{6287BF89-DCCA-4F3F-B5AE-357965E08EBB}" dt="2025-09-04T13:02:41.421" v="1593" actId="207"/>
        <pc:sldMkLst>
          <pc:docMk/>
          <pc:sldMk cId="0" sldId="298"/>
        </pc:sldMkLst>
        <pc:spChg chg="mod">
          <ac:chgData name="Sullivan, Stephen M CTR JS J6 (USA)" userId="09533073-ba80-4ec6-aa29-c3f724b8aa56" providerId="ADAL" clId="{6287BF89-DCCA-4F3F-B5AE-357965E08EBB}" dt="2025-09-04T13:02:41.421" v="1593" actId="207"/>
          <ac:spMkLst>
            <pc:docMk/>
            <pc:sldMk cId="0" sldId="298"/>
            <ac:spMk id="2" creationId="{00000000-0000-0000-0000-000000000000}"/>
          </ac:spMkLst>
        </pc:spChg>
      </pc:sldChg>
      <pc:sldChg chg="modSp mod">
        <pc:chgData name="Sullivan, Stephen M CTR JS J6 (USA)" userId="09533073-ba80-4ec6-aa29-c3f724b8aa56" providerId="ADAL" clId="{6287BF89-DCCA-4F3F-B5AE-357965E08EBB}" dt="2025-09-04T13:02:59.979" v="1600" actId="20577"/>
        <pc:sldMkLst>
          <pc:docMk/>
          <pc:sldMk cId="0" sldId="299"/>
        </pc:sldMkLst>
        <pc:spChg chg="mod">
          <ac:chgData name="Sullivan, Stephen M CTR JS J6 (USA)" userId="09533073-ba80-4ec6-aa29-c3f724b8aa56" providerId="ADAL" clId="{6287BF89-DCCA-4F3F-B5AE-357965E08EBB}" dt="2025-09-04T13:02:59.979" v="1600" actId="20577"/>
          <ac:spMkLst>
            <pc:docMk/>
            <pc:sldMk cId="0" sldId="299"/>
            <ac:spMk id="3" creationId="{00000000-0000-0000-0000-000000000000}"/>
          </ac:spMkLst>
        </pc:spChg>
      </pc:sldChg>
      <pc:sldChg chg="del">
        <pc:chgData name="Sullivan, Stephen M CTR JS J6 (USA)" userId="09533073-ba80-4ec6-aa29-c3f724b8aa56" providerId="ADAL" clId="{6287BF89-DCCA-4F3F-B5AE-357965E08EBB}" dt="2025-09-04T13:00:48.779" v="1534" actId="47"/>
        <pc:sldMkLst>
          <pc:docMk/>
          <pc:sldMk cId="1572565943" sldId="311"/>
        </pc:sldMkLst>
      </pc:sldChg>
      <pc:sldChg chg="modSp mod">
        <pc:chgData name="Sullivan, Stephen M CTR JS J6 (USA)" userId="09533073-ba80-4ec6-aa29-c3f724b8aa56" providerId="ADAL" clId="{6287BF89-DCCA-4F3F-B5AE-357965E08EBB}" dt="2025-09-04T13:03:27.356" v="1625" actId="6549"/>
        <pc:sldMkLst>
          <pc:docMk/>
          <pc:sldMk cId="1211352653" sldId="141169993"/>
        </pc:sldMkLst>
        <pc:spChg chg="mod">
          <ac:chgData name="Sullivan, Stephen M CTR JS J6 (USA)" userId="09533073-ba80-4ec6-aa29-c3f724b8aa56" providerId="ADAL" clId="{6287BF89-DCCA-4F3F-B5AE-357965E08EBB}" dt="2025-09-04T13:03:27.356" v="1625" actId="6549"/>
          <ac:spMkLst>
            <pc:docMk/>
            <pc:sldMk cId="1211352653" sldId="141169993"/>
            <ac:spMk id="3" creationId="{3020B39E-BB65-4005-B225-64A3C68D559D}"/>
          </ac:spMkLst>
        </pc:spChg>
      </pc:sldChg>
      <pc:sldChg chg="del">
        <pc:chgData name="Sullivan, Stephen M CTR JS J6 (USA)" userId="09533073-ba80-4ec6-aa29-c3f724b8aa56" providerId="ADAL" clId="{6287BF89-DCCA-4F3F-B5AE-357965E08EBB}" dt="2025-09-04T12:52:47.260" v="1416" actId="2696"/>
        <pc:sldMkLst>
          <pc:docMk/>
          <pc:sldMk cId="517834559" sldId="141170087"/>
        </pc:sldMkLst>
      </pc:sldChg>
      <pc:sldChg chg="ord">
        <pc:chgData name="Sullivan, Stephen M CTR JS J6 (USA)" userId="09533073-ba80-4ec6-aa29-c3f724b8aa56" providerId="ADAL" clId="{6287BF89-DCCA-4F3F-B5AE-357965E08EBB}" dt="2025-09-04T12:36:30.522" v="757"/>
        <pc:sldMkLst>
          <pc:docMk/>
          <pc:sldMk cId="3697883735" sldId="141170147"/>
        </pc:sldMkLst>
      </pc:sldChg>
      <pc:sldChg chg="delSp modSp mod">
        <pc:chgData name="Sullivan, Stephen M CTR JS J6 (USA)" userId="09533073-ba80-4ec6-aa29-c3f724b8aa56" providerId="ADAL" clId="{6287BF89-DCCA-4F3F-B5AE-357965E08EBB}" dt="2025-09-04T12:54:41.536" v="1426" actId="478"/>
        <pc:sldMkLst>
          <pc:docMk/>
          <pc:sldMk cId="3626162868" sldId="141170210"/>
        </pc:sldMkLst>
        <pc:spChg chg="mod">
          <ac:chgData name="Sullivan, Stephen M CTR JS J6 (USA)" userId="09533073-ba80-4ec6-aa29-c3f724b8aa56" providerId="ADAL" clId="{6287BF89-DCCA-4F3F-B5AE-357965E08EBB}" dt="2025-09-04T12:54:39.167" v="1425" actId="20577"/>
          <ac:spMkLst>
            <pc:docMk/>
            <pc:sldMk cId="3626162868" sldId="141170210"/>
            <ac:spMk id="4" creationId="{30152512-36CF-CDE2-A136-B555A37021F5}"/>
          </ac:spMkLst>
        </pc:spChg>
        <pc:picChg chg="del">
          <ac:chgData name="Sullivan, Stephen M CTR JS J6 (USA)" userId="09533073-ba80-4ec6-aa29-c3f724b8aa56" providerId="ADAL" clId="{6287BF89-DCCA-4F3F-B5AE-357965E08EBB}" dt="2025-09-04T12:54:41.536" v="1426" actId="478"/>
          <ac:picMkLst>
            <pc:docMk/>
            <pc:sldMk cId="3626162868" sldId="141170210"/>
            <ac:picMk id="3" creationId="{C53C73BC-0151-1945-C7EB-581E704F4D26}"/>
          </ac:picMkLst>
        </pc:picChg>
      </pc:sldChg>
      <pc:sldChg chg="modSp mod">
        <pc:chgData name="Sullivan, Stephen M CTR JS J6 (USA)" userId="09533073-ba80-4ec6-aa29-c3f724b8aa56" providerId="ADAL" clId="{6287BF89-DCCA-4F3F-B5AE-357965E08EBB}" dt="2025-09-04T12:52:13.307" v="1413" actId="20577"/>
        <pc:sldMkLst>
          <pc:docMk/>
          <pc:sldMk cId="3066605442" sldId="141170221"/>
        </pc:sldMkLst>
        <pc:spChg chg="mod">
          <ac:chgData name="Sullivan, Stephen M CTR JS J6 (USA)" userId="09533073-ba80-4ec6-aa29-c3f724b8aa56" providerId="ADAL" clId="{6287BF89-DCCA-4F3F-B5AE-357965E08EBB}" dt="2025-09-04T12:52:13.307" v="1413" actId="20577"/>
          <ac:spMkLst>
            <pc:docMk/>
            <pc:sldMk cId="3066605442" sldId="141170221"/>
            <ac:spMk id="4" creationId="{00000000-0000-0000-0000-000000000000}"/>
          </ac:spMkLst>
        </pc:spChg>
      </pc:sldChg>
      <pc:sldChg chg="del">
        <pc:chgData name="Sullivan, Stephen M CTR JS J6 (USA)" userId="09533073-ba80-4ec6-aa29-c3f724b8aa56" providerId="ADAL" clId="{6287BF89-DCCA-4F3F-B5AE-357965E08EBB}" dt="2025-09-04T12:52:47.260" v="1416" actId="2696"/>
        <pc:sldMkLst>
          <pc:docMk/>
          <pc:sldMk cId="1646584229" sldId="141170222"/>
        </pc:sldMkLst>
      </pc:sldChg>
      <pc:sldChg chg="addSp delSp modSp mod ord modNotesTx">
        <pc:chgData name="Sullivan, Stephen M CTR JS J6 (USA)" userId="09533073-ba80-4ec6-aa29-c3f724b8aa56" providerId="ADAL" clId="{6287BF89-DCCA-4F3F-B5AE-357965E08EBB}" dt="2025-09-04T12:52:26.595" v="1415"/>
        <pc:sldMkLst>
          <pc:docMk/>
          <pc:sldMk cId="3359467" sldId="141170223"/>
        </pc:sldMkLst>
        <pc:spChg chg="mod">
          <ac:chgData name="Sullivan, Stephen M CTR JS J6 (USA)" userId="09533073-ba80-4ec6-aa29-c3f724b8aa56" providerId="ADAL" clId="{6287BF89-DCCA-4F3F-B5AE-357965E08EBB}" dt="2025-09-04T12:43:08.936" v="1080" actId="20577"/>
          <ac:spMkLst>
            <pc:docMk/>
            <pc:sldMk cId="3359467" sldId="141170223"/>
            <ac:spMk id="2" creationId="{69F52E4D-37A5-4D6A-9478-96057393945C}"/>
          </ac:spMkLst>
        </pc:spChg>
        <pc:spChg chg="mod">
          <ac:chgData name="Sullivan, Stephen M CTR JS J6 (USA)" userId="09533073-ba80-4ec6-aa29-c3f724b8aa56" providerId="ADAL" clId="{6287BF89-DCCA-4F3F-B5AE-357965E08EBB}" dt="2025-09-04T12:44:12.125" v="1134" actId="6549"/>
          <ac:spMkLst>
            <pc:docMk/>
            <pc:sldMk cId="3359467" sldId="141170223"/>
            <ac:spMk id="5" creationId="{CDBE064F-7427-4BCA-9E66-CC500B588838}"/>
          </ac:spMkLst>
        </pc:spChg>
        <pc:spChg chg="del">
          <ac:chgData name="Sullivan, Stephen M CTR JS J6 (USA)" userId="09533073-ba80-4ec6-aa29-c3f724b8aa56" providerId="ADAL" clId="{6287BF89-DCCA-4F3F-B5AE-357965E08EBB}" dt="2025-09-04T12:44:24.651" v="1135" actId="478"/>
          <ac:spMkLst>
            <pc:docMk/>
            <pc:sldMk cId="3359467" sldId="141170223"/>
            <ac:spMk id="11" creationId="{BE9E49D8-D0E9-2979-E67E-8813C4111BBA}"/>
          </ac:spMkLst>
        </pc:spChg>
        <pc:spChg chg="del">
          <ac:chgData name="Sullivan, Stephen M CTR JS J6 (USA)" userId="09533073-ba80-4ec6-aa29-c3f724b8aa56" providerId="ADAL" clId="{6287BF89-DCCA-4F3F-B5AE-357965E08EBB}" dt="2025-09-04T12:44:27.655" v="1136" actId="478"/>
          <ac:spMkLst>
            <pc:docMk/>
            <pc:sldMk cId="3359467" sldId="141170223"/>
            <ac:spMk id="19" creationId="{4685CDA5-24AB-4152-00BA-0258D31005C0}"/>
          </ac:spMkLst>
        </pc:spChg>
        <pc:spChg chg="add mod">
          <ac:chgData name="Sullivan, Stephen M CTR JS J6 (USA)" userId="09533073-ba80-4ec6-aa29-c3f724b8aa56" providerId="ADAL" clId="{6287BF89-DCCA-4F3F-B5AE-357965E08EBB}" dt="2025-09-04T12:44:52.595" v="1166" actId="20577"/>
          <ac:spMkLst>
            <pc:docMk/>
            <pc:sldMk cId="3359467" sldId="141170223"/>
            <ac:spMk id="20" creationId="{E3A67952-DF3B-7E0D-7763-4248D5BF4BB6}"/>
          </ac:spMkLst>
        </pc:spChg>
      </pc:sldChg>
      <pc:sldChg chg="addSp delSp modSp mod">
        <pc:chgData name="Sullivan, Stephen M CTR JS J6 (USA)" userId="09533073-ba80-4ec6-aa29-c3f724b8aa56" providerId="ADAL" clId="{6287BF89-DCCA-4F3F-B5AE-357965E08EBB}" dt="2025-09-04T12:55:32.977" v="1435" actId="20577"/>
        <pc:sldMkLst>
          <pc:docMk/>
          <pc:sldMk cId="1373880188" sldId="141170238"/>
        </pc:sldMkLst>
        <pc:spChg chg="mod">
          <ac:chgData name="Sullivan, Stephen M CTR JS J6 (USA)" userId="09533073-ba80-4ec6-aa29-c3f724b8aa56" providerId="ADAL" clId="{6287BF89-DCCA-4F3F-B5AE-357965E08EBB}" dt="2025-09-04T12:55:17.319" v="1433" actId="1076"/>
          <ac:spMkLst>
            <pc:docMk/>
            <pc:sldMk cId="1373880188" sldId="141170238"/>
            <ac:spMk id="5" creationId="{57809D93-838E-A4DD-F9A9-C1C1207B10A3}"/>
          </ac:spMkLst>
        </pc:spChg>
        <pc:spChg chg="mod">
          <ac:chgData name="Sullivan, Stephen M CTR JS J6 (USA)" userId="09533073-ba80-4ec6-aa29-c3f724b8aa56" providerId="ADAL" clId="{6287BF89-DCCA-4F3F-B5AE-357965E08EBB}" dt="2025-09-04T12:55:32.977" v="1435" actId="20577"/>
          <ac:spMkLst>
            <pc:docMk/>
            <pc:sldMk cId="1373880188" sldId="141170238"/>
            <ac:spMk id="10" creationId="{00000000-0000-0000-0000-000000000000}"/>
          </ac:spMkLst>
        </pc:spChg>
        <pc:picChg chg="mod">
          <ac:chgData name="Sullivan, Stephen M CTR JS J6 (USA)" userId="09533073-ba80-4ec6-aa29-c3f724b8aa56" providerId="ADAL" clId="{6287BF89-DCCA-4F3F-B5AE-357965E08EBB}" dt="2025-09-04T12:55:11.830" v="1432" actId="1076"/>
          <ac:picMkLst>
            <pc:docMk/>
            <pc:sldMk cId="1373880188" sldId="141170238"/>
            <ac:picMk id="2" creationId="{EB472FD6-A5AD-6DC6-1CC0-46B7014A3946}"/>
          </ac:picMkLst>
        </pc:picChg>
        <pc:picChg chg="del">
          <ac:chgData name="Sullivan, Stephen M CTR JS J6 (USA)" userId="09533073-ba80-4ec6-aa29-c3f724b8aa56" providerId="ADAL" clId="{6287BF89-DCCA-4F3F-B5AE-357965E08EBB}" dt="2025-09-04T12:55:00.520" v="1429" actId="478"/>
          <ac:picMkLst>
            <pc:docMk/>
            <pc:sldMk cId="1373880188" sldId="141170238"/>
            <ac:picMk id="3" creationId="{00000000-0000-0000-0000-000000000000}"/>
          </ac:picMkLst>
        </pc:picChg>
        <pc:picChg chg="add del mod">
          <ac:chgData name="Sullivan, Stephen M CTR JS J6 (USA)" userId="09533073-ba80-4ec6-aa29-c3f724b8aa56" providerId="ADAL" clId="{6287BF89-DCCA-4F3F-B5AE-357965E08EBB}" dt="2025-09-04T12:55:08.370" v="1431" actId="1076"/>
          <ac:picMkLst>
            <pc:docMk/>
            <pc:sldMk cId="1373880188" sldId="141170238"/>
            <ac:picMk id="34" creationId="{00000000-0000-0000-0000-000000000000}"/>
          </ac:picMkLst>
        </pc:picChg>
        <pc:picChg chg="add del">
          <ac:chgData name="Sullivan, Stephen M CTR JS J6 (USA)" userId="09533073-ba80-4ec6-aa29-c3f724b8aa56" providerId="ADAL" clId="{6287BF89-DCCA-4F3F-B5AE-357965E08EBB}" dt="2025-09-04T12:55:03.962" v="1430" actId="478"/>
          <ac:picMkLst>
            <pc:docMk/>
            <pc:sldMk cId="1373880188" sldId="141170238"/>
            <ac:picMk id="35" creationId="{00000000-0000-0000-0000-000000000000}"/>
          </ac:picMkLst>
        </pc:picChg>
      </pc:sldChg>
      <pc:sldChg chg="addSp delSp modSp mod">
        <pc:chgData name="Sullivan, Stephen M CTR JS J6 (USA)" userId="09533073-ba80-4ec6-aa29-c3f724b8aa56" providerId="ADAL" clId="{6287BF89-DCCA-4F3F-B5AE-357965E08EBB}" dt="2025-09-04T12:22:32.916" v="352" actId="1076"/>
        <pc:sldMkLst>
          <pc:docMk/>
          <pc:sldMk cId="0" sldId="141170243"/>
        </pc:sldMkLst>
        <pc:spChg chg="mod">
          <ac:chgData name="Sullivan, Stephen M CTR JS J6 (USA)" userId="09533073-ba80-4ec6-aa29-c3f724b8aa56" providerId="ADAL" clId="{6287BF89-DCCA-4F3F-B5AE-357965E08EBB}" dt="2025-09-04T12:14:30.136" v="319" actId="122"/>
          <ac:spMkLst>
            <pc:docMk/>
            <pc:sldMk cId="0" sldId="141170243"/>
            <ac:spMk id="2" creationId="{00000000-0000-0000-0000-000000000000}"/>
          </ac:spMkLst>
        </pc:spChg>
        <pc:spChg chg="mod">
          <ac:chgData name="Sullivan, Stephen M CTR JS J6 (USA)" userId="09533073-ba80-4ec6-aa29-c3f724b8aa56" providerId="ADAL" clId="{6287BF89-DCCA-4F3F-B5AE-357965E08EBB}" dt="2025-09-04T12:17:57.991" v="338" actId="1076"/>
          <ac:spMkLst>
            <pc:docMk/>
            <pc:sldMk cId="0" sldId="141170243"/>
            <ac:spMk id="4" creationId="{00000000-0000-0000-0000-000000000000}"/>
          </ac:spMkLst>
        </pc:spChg>
        <pc:spChg chg="del mod">
          <ac:chgData name="Sullivan, Stephen M CTR JS J6 (USA)" userId="09533073-ba80-4ec6-aa29-c3f724b8aa56" providerId="ADAL" clId="{6287BF89-DCCA-4F3F-B5AE-357965E08EBB}" dt="2025-09-04T12:16:36.687" v="329" actId="478"/>
          <ac:spMkLst>
            <pc:docMk/>
            <pc:sldMk cId="0" sldId="141170243"/>
            <ac:spMk id="5" creationId="{00000000-0000-0000-0000-000000000000}"/>
          </ac:spMkLst>
        </pc:spChg>
        <pc:spChg chg="mod">
          <ac:chgData name="Sullivan, Stephen M CTR JS J6 (USA)" userId="09533073-ba80-4ec6-aa29-c3f724b8aa56" providerId="ADAL" clId="{6287BF89-DCCA-4F3F-B5AE-357965E08EBB}" dt="2025-09-04T12:16:45.901" v="330" actId="1076"/>
          <ac:spMkLst>
            <pc:docMk/>
            <pc:sldMk cId="0" sldId="141170243"/>
            <ac:spMk id="7" creationId="{8B4E20BF-29CD-EF46-FF85-A08A21843E18}"/>
          </ac:spMkLst>
        </pc:spChg>
        <pc:spChg chg="add mod">
          <ac:chgData name="Sullivan, Stephen M CTR JS J6 (USA)" userId="09533073-ba80-4ec6-aa29-c3f724b8aa56" providerId="ADAL" clId="{6287BF89-DCCA-4F3F-B5AE-357965E08EBB}" dt="2025-09-04T12:22:32.916" v="352" actId="1076"/>
          <ac:spMkLst>
            <pc:docMk/>
            <pc:sldMk cId="0" sldId="141170243"/>
            <ac:spMk id="9" creationId="{259230E3-2515-31F5-A2D7-A505A274F5A6}"/>
          </ac:spMkLst>
        </pc:spChg>
        <pc:spChg chg="del mod">
          <ac:chgData name="Sullivan, Stephen M CTR JS J6 (USA)" userId="09533073-ba80-4ec6-aa29-c3f724b8aa56" providerId="ADAL" clId="{6287BF89-DCCA-4F3F-B5AE-357965E08EBB}" dt="2025-09-04T12:22:14.836" v="349" actId="478"/>
          <ac:spMkLst>
            <pc:docMk/>
            <pc:sldMk cId="0" sldId="141170243"/>
            <ac:spMk id="11" creationId="{9D585F41-43F5-3CFF-A7F2-379E2FBF0E2E}"/>
          </ac:spMkLst>
        </pc:spChg>
        <pc:spChg chg="mod">
          <ac:chgData name="Sullivan, Stephen M CTR JS J6 (USA)" userId="09533073-ba80-4ec6-aa29-c3f724b8aa56" providerId="ADAL" clId="{6287BF89-DCCA-4F3F-B5AE-357965E08EBB}" dt="2025-09-04T12:18:58.108" v="341" actId="948"/>
          <ac:spMkLst>
            <pc:docMk/>
            <pc:sldMk cId="0" sldId="141170243"/>
            <ac:spMk id="13" creationId="{00000000-0000-0000-0000-000000000000}"/>
          </ac:spMkLst>
        </pc:spChg>
        <pc:spChg chg="mod">
          <ac:chgData name="Sullivan, Stephen M CTR JS J6 (USA)" userId="09533073-ba80-4ec6-aa29-c3f724b8aa56" providerId="ADAL" clId="{6287BF89-DCCA-4F3F-B5AE-357965E08EBB}" dt="2025-09-04T12:19:25.206" v="343" actId="948"/>
          <ac:spMkLst>
            <pc:docMk/>
            <pc:sldMk cId="0" sldId="141170243"/>
            <ac:spMk id="15" creationId="{00000000-0000-0000-0000-000000000000}"/>
          </ac:spMkLst>
        </pc:spChg>
        <pc:spChg chg="del">
          <ac:chgData name="Sullivan, Stephen M CTR JS J6 (USA)" userId="09533073-ba80-4ec6-aa29-c3f724b8aa56" providerId="ADAL" clId="{6287BF89-DCCA-4F3F-B5AE-357965E08EBB}" dt="2025-09-04T12:14:08.718" v="317" actId="478"/>
          <ac:spMkLst>
            <pc:docMk/>
            <pc:sldMk cId="0" sldId="141170243"/>
            <ac:spMk id="17" creationId="{00000000-0000-0000-0000-000000000000}"/>
          </ac:spMkLst>
        </pc:spChg>
        <pc:spChg chg="del">
          <ac:chgData name="Sullivan, Stephen M CTR JS J6 (USA)" userId="09533073-ba80-4ec6-aa29-c3f724b8aa56" providerId="ADAL" clId="{6287BF89-DCCA-4F3F-B5AE-357965E08EBB}" dt="2025-09-04T12:14:12.819" v="318" actId="478"/>
          <ac:spMkLst>
            <pc:docMk/>
            <pc:sldMk cId="0" sldId="141170243"/>
            <ac:spMk id="19" creationId="{00000000-0000-0000-0000-000000000000}"/>
          </ac:spMkLst>
        </pc:spChg>
        <pc:spChg chg="mod">
          <ac:chgData name="Sullivan, Stephen M CTR JS J6 (USA)" userId="09533073-ba80-4ec6-aa29-c3f724b8aa56" providerId="ADAL" clId="{6287BF89-DCCA-4F3F-B5AE-357965E08EBB}" dt="2025-09-04T12:18:35.795" v="340" actId="1076"/>
          <ac:spMkLst>
            <pc:docMk/>
            <pc:sldMk cId="0" sldId="141170243"/>
            <ac:spMk id="22" creationId="{00000000-0000-0000-0000-000000000000}"/>
          </ac:spMkLst>
        </pc:spChg>
        <pc:spChg chg="mod">
          <ac:chgData name="Sullivan, Stephen M CTR JS J6 (USA)" userId="09533073-ba80-4ec6-aa29-c3f724b8aa56" providerId="ADAL" clId="{6287BF89-DCCA-4F3F-B5AE-357965E08EBB}" dt="2025-09-04T12:18:35.795" v="340" actId="1076"/>
          <ac:spMkLst>
            <pc:docMk/>
            <pc:sldMk cId="0" sldId="141170243"/>
            <ac:spMk id="26" creationId="{B9DBD4A2-CC34-AFAF-1ADC-4C03C18DADE2}"/>
          </ac:spMkLst>
        </pc:spChg>
        <pc:picChg chg="del mod">
          <ac:chgData name="Sullivan, Stephen M CTR JS J6 (USA)" userId="09533073-ba80-4ec6-aa29-c3f724b8aa56" providerId="ADAL" clId="{6287BF89-DCCA-4F3F-B5AE-357965E08EBB}" dt="2025-09-04T12:16:36.687" v="329" actId="478"/>
          <ac:picMkLst>
            <pc:docMk/>
            <pc:sldMk cId="0" sldId="141170243"/>
            <ac:picMk id="3" creationId="{00000000-0000-0000-0000-000000000000}"/>
          </ac:picMkLst>
        </pc:picChg>
        <pc:picChg chg="mod">
          <ac:chgData name="Sullivan, Stephen M CTR JS J6 (USA)" userId="09533073-ba80-4ec6-aa29-c3f724b8aa56" providerId="ADAL" clId="{6287BF89-DCCA-4F3F-B5AE-357965E08EBB}" dt="2025-09-04T12:16:45.901" v="330" actId="1076"/>
          <ac:picMkLst>
            <pc:docMk/>
            <pc:sldMk cId="0" sldId="141170243"/>
            <ac:picMk id="6" creationId="{AF500335-9E1D-FCC2-2668-BAA216647DC5}"/>
          </ac:picMkLst>
        </pc:picChg>
        <pc:picChg chg="add mod">
          <ac:chgData name="Sullivan, Stephen M CTR JS J6 (USA)" userId="09533073-ba80-4ec6-aa29-c3f724b8aa56" providerId="ADAL" clId="{6287BF89-DCCA-4F3F-B5AE-357965E08EBB}" dt="2025-09-04T12:22:32.916" v="352" actId="1076"/>
          <ac:picMkLst>
            <pc:docMk/>
            <pc:sldMk cId="0" sldId="141170243"/>
            <ac:picMk id="8" creationId="{16B02F69-6BAE-5B2D-15EA-E819D28DBDCC}"/>
          </ac:picMkLst>
        </pc:picChg>
        <pc:picChg chg="mod">
          <ac:chgData name="Sullivan, Stephen M CTR JS J6 (USA)" userId="09533073-ba80-4ec6-aa29-c3f724b8aa56" providerId="ADAL" clId="{6287BF89-DCCA-4F3F-B5AE-357965E08EBB}" dt="2025-09-04T12:17:01" v="332" actId="1076"/>
          <ac:picMkLst>
            <pc:docMk/>
            <pc:sldMk cId="0" sldId="141170243"/>
            <ac:picMk id="10" creationId="{00000000-0000-0000-0000-000000000000}"/>
          </ac:picMkLst>
        </pc:picChg>
        <pc:picChg chg="del mod">
          <ac:chgData name="Sullivan, Stephen M CTR JS J6 (USA)" userId="09533073-ba80-4ec6-aa29-c3f724b8aa56" providerId="ADAL" clId="{6287BF89-DCCA-4F3F-B5AE-357965E08EBB}" dt="2025-09-04T12:22:14.836" v="349" actId="478"/>
          <ac:picMkLst>
            <pc:docMk/>
            <pc:sldMk cId="0" sldId="141170243"/>
            <ac:picMk id="12" creationId="{FE89996E-6329-F7D1-E647-A4FAA220BE24}"/>
          </ac:picMkLst>
        </pc:picChg>
        <pc:picChg chg="mod">
          <ac:chgData name="Sullivan, Stephen M CTR JS J6 (USA)" userId="09533073-ba80-4ec6-aa29-c3f724b8aa56" providerId="ADAL" clId="{6287BF89-DCCA-4F3F-B5AE-357965E08EBB}" dt="2025-09-04T12:18:35.795" v="340" actId="1076"/>
          <ac:picMkLst>
            <pc:docMk/>
            <pc:sldMk cId="0" sldId="141170243"/>
            <ac:picMk id="14" creationId="{00000000-0000-0000-0000-000000000000}"/>
          </ac:picMkLst>
        </pc:picChg>
        <pc:picChg chg="mod">
          <ac:chgData name="Sullivan, Stephen M CTR JS J6 (USA)" userId="09533073-ba80-4ec6-aa29-c3f724b8aa56" providerId="ADAL" clId="{6287BF89-DCCA-4F3F-B5AE-357965E08EBB}" dt="2025-09-04T12:18:35.795" v="340" actId="1076"/>
          <ac:picMkLst>
            <pc:docMk/>
            <pc:sldMk cId="0" sldId="141170243"/>
            <ac:picMk id="16" creationId="{00000000-0000-0000-0000-000000000000}"/>
          </ac:picMkLst>
        </pc:picChg>
        <pc:picChg chg="del">
          <ac:chgData name="Sullivan, Stephen M CTR JS J6 (USA)" userId="09533073-ba80-4ec6-aa29-c3f724b8aa56" providerId="ADAL" clId="{6287BF89-DCCA-4F3F-B5AE-357965E08EBB}" dt="2025-09-04T12:14:08.718" v="317" actId="478"/>
          <ac:picMkLst>
            <pc:docMk/>
            <pc:sldMk cId="0" sldId="141170243"/>
            <ac:picMk id="18" creationId="{00000000-0000-0000-0000-000000000000}"/>
          </ac:picMkLst>
        </pc:picChg>
        <pc:picChg chg="del">
          <ac:chgData name="Sullivan, Stephen M CTR JS J6 (USA)" userId="09533073-ba80-4ec6-aa29-c3f724b8aa56" providerId="ADAL" clId="{6287BF89-DCCA-4F3F-B5AE-357965E08EBB}" dt="2025-09-04T12:14:12.819" v="318" actId="478"/>
          <ac:picMkLst>
            <pc:docMk/>
            <pc:sldMk cId="0" sldId="141170243"/>
            <ac:picMk id="20" creationId="{00000000-0000-0000-0000-000000000000}"/>
          </ac:picMkLst>
        </pc:picChg>
        <pc:picChg chg="mod">
          <ac:chgData name="Sullivan, Stephen M CTR JS J6 (USA)" userId="09533073-ba80-4ec6-aa29-c3f724b8aa56" providerId="ADAL" clId="{6287BF89-DCCA-4F3F-B5AE-357965E08EBB}" dt="2025-09-04T12:18:35.795" v="340" actId="1076"/>
          <ac:picMkLst>
            <pc:docMk/>
            <pc:sldMk cId="0" sldId="141170243"/>
            <ac:picMk id="21" creationId="{00000000-0000-0000-0000-000000000000}"/>
          </ac:picMkLst>
        </pc:picChg>
        <pc:picChg chg="mod">
          <ac:chgData name="Sullivan, Stephen M CTR JS J6 (USA)" userId="09533073-ba80-4ec6-aa29-c3f724b8aa56" providerId="ADAL" clId="{6287BF89-DCCA-4F3F-B5AE-357965E08EBB}" dt="2025-09-04T12:18:35.795" v="340" actId="1076"/>
          <ac:picMkLst>
            <pc:docMk/>
            <pc:sldMk cId="0" sldId="141170243"/>
            <ac:picMk id="25" creationId="{246AFCA7-A6DF-02BA-CD96-93CC1A0044EC}"/>
          </ac:picMkLst>
        </pc:picChg>
      </pc:sldChg>
      <pc:sldChg chg="del">
        <pc:chgData name="Sullivan, Stephen M CTR JS J6 (USA)" userId="09533073-ba80-4ec6-aa29-c3f724b8aa56" providerId="ADAL" clId="{6287BF89-DCCA-4F3F-B5AE-357965E08EBB}" dt="2025-09-04T12:47:09.571" v="1298" actId="47"/>
        <pc:sldMkLst>
          <pc:docMk/>
          <pc:sldMk cId="2838307114" sldId="141170245"/>
        </pc:sldMkLst>
      </pc:sldChg>
      <pc:sldChg chg="modSp mod">
        <pc:chgData name="Sullivan, Stephen M CTR JS J6 (USA)" userId="09533073-ba80-4ec6-aa29-c3f724b8aa56" providerId="ADAL" clId="{6287BF89-DCCA-4F3F-B5AE-357965E08EBB}" dt="2025-09-04T12:51:19.814" v="1360" actId="20577"/>
        <pc:sldMkLst>
          <pc:docMk/>
          <pc:sldMk cId="0" sldId="141170247"/>
        </pc:sldMkLst>
        <pc:spChg chg="mod">
          <ac:chgData name="Sullivan, Stephen M CTR JS J6 (USA)" userId="09533073-ba80-4ec6-aa29-c3f724b8aa56" providerId="ADAL" clId="{6287BF89-DCCA-4F3F-B5AE-357965E08EBB}" dt="2025-09-04T12:27:27.136" v="475" actId="20577"/>
          <ac:spMkLst>
            <pc:docMk/>
            <pc:sldMk cId="0" sldId="141170247"/>
            <ac:spMk id="3" creationId="{00000000-0000-0000-0000-000000000000}"/>
          </ac:spMkLst>
        </pc:spChg>
        <pc:spChg chg="mod">
          <ac:chgData name="Sullivan, Stephen M CTR JS J6 (USA)" userId="09533073-ba80-4ec6-aa29-c3f724b8aa56" providerId="ADAL" clId="{6287BF89-DCCA-4F3F-B5AE-357965E08EBB}" dt="2025-09-04T12:51:19.814" v="1360" actId="20577"/>
          <ac:spMkLst>
            <pc:docMk/>
            <pc:sldMk cId="0" sldId="141170247"/>
            <ac:spMk id="8" creationId="{8009D8AF-AB2D-2E3A-9FAA-51121A7AC166}"/>
          </ac:spMkLst>
        </pc:spChg>
      </pc:sldChg>
      <pc:sldChg chg="del">
        <pc:chgData name="Sullivan, Stephen M CTR JS J6 (USA)" userId="09533073-ba80-4ec6-aa29-c3f724b8aa56" providerId="ADAL" clId="{6287BF89-DCCA-4F3F-B5AE-357965E08EBB}" dt="2025-09-04T13:00:51.681" v="1535" actId="47"/>
        <pc:sldMkLst>
          <pc:docMk/>
          <pc:sldMk cId="1262787905" sldId="141170248"/>
        </pc:sldMkLst>
      </pc:sldChg>
      <pc:sldChg chg="del">
        <pc:chgData name="Sullivan, Stephen M CTR JS J6 (USA)" userId="09533073-ba80-4ec6-aa29-c3f724b8aa56" providerId="ADAL" clId="{6287BF89-DCCA-4F3F-B5AE-357965E08EBB}" dt="2025-09-04T13:00:43.272" v="1533" actId="47"/>
        <pc:sldMkLst>
          <pc:docMk/>
          <pc:sldMk cId="2498728359" sldId="141170249"/>
        </pc:sldMkLst>
      </pc:sldChg>
      <pc:sldChg chg="add ord">
        <pc:chgData name="Sullivan, Stephen M CTR JS J6 (USA)" userId="09533073-ba80-4ec6-aa29-c3f724b8aa56" providerId="ADAL" clId="{6287BF89-DCCA-4F3F-B5AE-357965E08EBB}" dt="2025-09-04T12:06:13.827" v="216"/>
        <pc:sldMkLst>
          <pc:docMk/>
          <pc:sldMk cId="3184882105" sldId="141170250"/>
        </pc:sldMkLst>
      </pc:sldChg>
      <pc:sldChg chg="delSp modSp new mod">
        <pc:chgData name="Sullivan, Stephen M CTR JS J6 (USA)" userId="09533073-ba80-4ec6-aa29-c3f724b8aa56" providerId="ADAL" clId="{6287BF89-DCCA-4F3F-B5AE-357965E08EBB}" dt="2025-09-04T12:26:15.256" v="455" actId="20577"/>
        <pc:sldMkLst>
          <pc:docMk/>
          <pc:sldMk cId="1299972191" sldId="141170251"/>
        </pc:sldMkLst>
        <pc:spChg chg="del">
          <ac:chgData name="Sullivan, Stephen M CTR JS J6 (USA)" userId="09533073-ba80-4ec6-aa29-c3f724b8aa56" providerId="ADAL" clId="{6287BF89-DCCA-4F3F-B5AE-357965E08EBB}" dt="2025-09-04T12:23:45.823" v="357" actId="478"/>
          <ac:spMkLst>
            <pc:docMk/>
            <pc:sldMk cId="1299972191" sldId="141170251"/>
            <ac:spMk id="2" creationId="{E514D727-3D5E-8F9E-E014-A2B1846BA5F6}"/>
          </ac:spMkLst>
        </pc:spChg>
        <pc:spChg chg="mod">
          <ac:chgData name="Sullivan, Stephen M CTR JS J6 (USA)" userId="09533073-ba80-4ec6-aa29-c3f724b8aa56" providerId="ADAL" clId="{6287BF89-DCCA-4F3F-B5AE-357965E08EBB}" dt="2025-09-04T12:26:15.256" v="455" actId="20577"/>
          <ac:spMkLst>
            <pc:docMk/>
            <pc:sldMk cId="1299972191" sldId="141170251"/>
            <ac:spMk id="3" creationId="{2B64C703-678A-A7D7-3A09-D1FE6572E0FD}"/>
          </ac:spMkLst>
        </pc:spChg>
      </pc:sldChg>
      <pc:sldMasterChg chg="delSldLayout">
        <pc:chgData name="Sullivan, Stephen M CTR JS J6 (USA)" userId="09533073-ba80-4ec6-aa29-c3f724b8aa56" providerId="ADAL" clId="{6287BF89-DCCA-4F3F-B5AE-357965E08EBB}" dt="2025-09-04T12:52:47.260" v="1416" actId="2696"/>
        <pc:sldMasterMkLst>
          <pc:docMk/>
          <pc:sldMasterMk cId="0" sldId="2147483648"/>
        </pc:sldMasterMkLst>
        <pc:sldLayoutChg chg="del">
          <pc:chgData name="Sullivan, Stephen M CTR JS J6 (USA)" userId="09533073-ba80-4ec6-aa29-c3f724b8aa56" providerId="ADAL" clId="{6287BF89-DCCA-4F3F-B5AE-357965E08EBB}" dt="2025-09-04T12:52:47.260" v="1416" actId="2696"/>
          <pc:sldLayoutMkLst>
            <pc:docMk/>
            <pc:sldMasterMk cId="0" sldId="2147483648"/>
            <pc:sldLayoutMk cId="247507559" sldId="2147483689"/>
          </pc:sldLayoutMkLst>
        </pc:sldLayoutChg>
        <pc:sldLayoutChg chg="del">
          <pc:chgData name="Sullivan, Stephen M CTR JS J6 (USA)" userId="09533073-ba80-4ec6-aa29-c3f724b8aa56" providerId="ADAL" clId="{6287BF89-DCCA-4F3F-B5AE-357965E08EBB}" dt="2025-09-04T12:52:47.260" v="1416" actId="2696"/>
          <pc:sldLayoutMkLst>
            <pc:docMk/>
            <pc:sldMasterMk cId="0" sldId="2147483648"/>
            <pc:sldLayoutMk cId="1724863323" sldId="2147483690"/>
          </pc:sldLayoutMkLst>
        </pc:sldLayoutChg>
      </pc:sldMasterChg>
    </pc:docChg>
  </pc:docChgLst>
  <pc:docChgLst>
    <pc:chgData name="Sullivan, Stephen M CTR JS J6 (USA)" userId="09533073-ba80-4ec6-aa29-c3f724b8aa56" providerId="ADAL" clId="{7295BB34-23F7-4D10-8810-3ACED8846DA0}"/>
    <pc:docChg chg="modSld">
      <pc:chgData name="Sullivan, Stephen M CTR JS J6 (USA)" userId="09533073-ba80-4ec6-aa29-c3f724b8aa56" providerId="ADAL" clId="{7295BB34-23F7-4D10-8810-3ACED8846DA0}" dt="2025-08-28T18:54:51.193" v="3" actId="6549"/>
      <pc:docMkLst>
        <pc:docMk/>
      </pc:docMkLst>
      <pc:sldChg chg="modSp mod">
        <pc:chgData name="Sullivan, Stephen M CTR JS J6 (USA)" userId="09533073-ba80-4ec6-aa29-c3f724b8aa56" providerId="ADAL" clId="{7295BB34-23F7-4D10-8810-3ACED8846DA0}" dt="2025-08-28T18:54:51.193" v="3" actId="6549"/>
        <pc:sldMkLst>
          <pc:docMk/>
          <pc:sldMk cId="1211352653" sldId="141169993"/>
        </pc:sldMkLst>
        <pc:spChg chg="mod">
          <ac:chgData name="Sullivan, Stephen M CTR JS J6 (USA)" userId="09533073-ba80-4ec6-aa29-c3f724b8aa56" providerId="ADAL" clId="{7295BB34-23F7-4D10-8810-3ACED8846DA0}" dt="2025-08-28T18:54:51.193" v="3" actId="6549"/>
          <ac:spMkLst>
            <pc:docMk/>
            <pc:sldMk cId="1211352653" sldId="141169993"/>
            <ac:spMk id="3" creationId="{3020B39E-BB65-4005-B225-64A3C68D559D}"/>
          </ac:spMkLst>
        </pc:spChg>
      </pc:sldChg>
      <pc:sldChg chg="modSp mod">
        <pc:chgData name="Sullivan, Stephen M CTR JS J6 (USA)" userId="09533073-ba80-4ec6-aa29-c3f724b8aa56" providerId="ADAL" clId="{7295BB34-23F7-4D10-8810-3ACED8846DA0}" dt="2025-08-28T18:48:08.458" v="0" actId="20577"/>
        <pc:sldMkLst>
          <pc:docMk/>
          <pc:sldMk cId="1262787905" sldId="141170248"/>
        </pc:sldMkLst>
        <pc:spChg chg="mod">
          <ac:chgData name="Sullivan, Stephen M CTR JS J6 (USA)" userId="09533073-ba80-4ec6-aa29-c3f724b8aa56" providerId="ADAL" clId="{7295BB34-23F7-4D10-8810-3ACED8846DA0}" dt="2025-08-28T18:48:08.458" v="0" actId="20577"/>
          <ac:spMkLst>
            <pc:docMk/>
            <pc:sldMk cId="1262787905" sldId="141170248"/>
            <ac:spMk id="7" creationId="{504B20F6-EE7E-28F1-1307-BD41E486DE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9/4/2025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1</a:t>
            </a:fld>
            <a:endParaRPr lang="en-US"/>
          </a:p>
        </p:txBody>
      </p:sp>
    </p:spTree>
    <p:extLst>
      <p:ext uri="{BB962C8B-B14F-4D97-AF65-F5344CB8AC3E}">
        <p14:creationId xmlns:p14="http://schemas.microsoft.com/office/powerpoint/2010/main" val="1457484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33</a:t>
            </a:fld>
            <a:endParaRPr lang="en-US"/>
          </a:p>
        </p:txBody>
      </p:sp>
    </p:spTree>
    <p:extLst>
      <p:ext uri="{BB962C8B-B14F-4D97-AF65-F5344CB8AC3E}">
        <p14:creationId xmlns:p14="http://schemas.microsoft.com/office/powerpoint/2010/main" val="2258729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771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a:t>
            </a:r>
            <a:r>
              <a:rPr kumimoji="0" lang="en-US" sz="1200" b="1" i="0" u="sng" strike="noStrike" kern="1200" cap="none" spc="0" normalizeH="0" baseline="0" noProof="0">
                <a:ln>
                  <a:noFill/>
                </a:ln>
                <a:solidFill>
                  <a:srgbClr val="E7E6E6">
                    <a:lumMod val="10000"/>
                  </a:srgbClr>
                </a:solidFill>
                <a:effectLst/>
                <a:uLnTx/>
                <a:uFillTx/>
                <a:latin typeface="Calibri" panose="020F0502020204030204"/>
                <a:ea typeface="+mn-ea"/>
                <a:cs typeface="+mn-cs"/>
              </a:rPr>
              <a:t>.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74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659033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6</a:t>
            </a:fld>
            <a:endParaRPr lang="en-US"/>
          </a:p>
        </p:txBody>
      </p:sp>
    </p:spTree>
    <p:extLst>
      <p:ext uri="{BB962C8B-B14F-4D97-AF65-F5344CB8AC3E}">
        <p14:creationId xmlns:p14="http://schemas.microsoft.com/office/powerpoint/2010/main" val="875900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Mark Dotson -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7</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8</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13</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Makers Name)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AutoNum type="arabicPeriod"/>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2.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3.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0"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niemopen/oasis-open-project/blob/main/pgb-meeting-minutes/2025/28-aug-25/(DRAFT)%20NIEMOpen%20PGB%20Meeting%20Minutes%2029%20Aug%20%202025%20v1%208-20-25.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7" Type="http://schemas.openxmlformats.org/officeDocument/2006/relationships/image" Target="../media/image23.jpg"/><Relationship Id="rId2" Type="http://schemas.openxmlformats.org/officeDocument/2006/relationships/image" Target="../media/image18.jp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jpg"/><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32.jpg"/><Relationship Id="rId13" Type="http://schemas.openxmlformats.org/officeDocument/2006/relationships/image" Target="../media/image37.jp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jp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jp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jpg"/><Relationship Id="rId11" Type="http://schemas.openxmlformats.org/officeDocument/2006/relationships/image" Target="../media/image35.jpg"/><Relationship Id="rId24" Type="http://schemas.openxmlformats.org/officeDocument/2006/relationships/image" Target="../media/image48.png"/><Relationship Id="rId5" Type="http://schemas.openxmlformats.org/officeDocument/2006/relationships/image" Target="../media/image29.jp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jpg"/><Relationship Id="rId19" Type="http://schemas.openxmlformats.org/officeDocument/2006/relationships/image" Target="../media/image43.png"/><Relationship Id="rId4" Type="http://schemas.openxmlformats.org/officeDocument/2006/relationships/image" Target="../media/image28.jpg"/><Relationship Id="rId9" Type="http://schemas.openxmlformats.org/officeDocument/2006/relationships/image" Target="../media/image33.jpg"/><Relationship Id="rId14" Type="http://schemas.openxmlformats.org/officeDocument/2006/relationships/image" Target="../media/image38.png"/><Relationship Id="rId22"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56.png"/><Relationship Id="rId2" Type="http://schemas.openxmlformats.org/officeDocument/2006/relationships/image" Target="../media/image54.jp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0.jpg"/><Relationship Id="rId4" Type="http://schemas.openxmlformats.org/officeDocument/2006/relationships/image" Target="../media/image55.jp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64.png"/><Relationship Id="rId3" Type="http://schemas.openxmlformats.org/officeDocument/2006/relationships/image" Target="../media/image57.png"/><Relationship Id="rId21" Type="http://schemas.openxmlformats.org/officeDocument/2006/relationships/hyperlink" Target="https://lists.oasis-open-projects.org/g/niemopen-pgb" TargetMode="External"/><Relationship Id="rId7" Type="http://schemas.openxmlformats.org/officeDocument/2006/relationships/image" Target="../media/image59.jpg"/><Relationship Id="rId12" Type="http://schemas.openxmlformats.org/officeDocument/2006/relationships/image" Target="../media/image62.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58.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61.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63.jpg"/><Relationship Id="rId22" Type="http://schemas.openxmlformats.org/officeDocument/2006/relationships/hyperlink" Target="https://lists.oasis-open-projects.org/g/niemopen-ntactsc" TargetMode="External"/></Relationships>
</file>

<file path=ppt/slides/_rels/slide32.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18" Type="http://schemas.openxmlformats.org/officeDocument/2006/relationships/image" Target="../media/image81.png"/><Relationship Id="rId26" Type="http://schemas.openxmlformats.org/officeDocument/2006/relationships/image" Target="../media/image88.png"/><Relationship Id="rId3" Type="http://schemas.openxmlformats.org/officeDocument/2006/relationships/image" Target="../media/image66.png"/><Relationship Id="rId21" Type="http://schemas.openxmlformats.org/officeDocument/2006/relationships/image" Target="../media/image83.png"/><Relationship Id="rId7"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image" Target="../media/image80.png"/><Relationship Id="rId25" Type="http://schemas.openxmlformats.org/officeDocument/2006/relationships/image" Target="../media/image87.png"/><Relationship Id="rId2" Type="http://schemas.openxmlformats.org/officeDocument/2006/relationships/image" Target="../media/image65.png"/><Relationship Id="rId16" Type="http://schemas.openxmlformats.org/officeDocument/2006/relationships/image" Target="../media/image79.png"/><Relationship Id="rId20" Type="http://schemas.openxmlformats.org/officeDocument/2006/relationships/image" Target="../media/image82.png"/><Relationship Id="rId29"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69.png"/><Relationship Id="rId11" Type="http://schemas.openxmlformats.org/officeDocument/2006/relationships/image" Target="../media/image74.png"/><Relationship Id="rId24" Type="http://schemas.openxmlformats.org/officeDocument/2006/relationships/image" Target="../media/image86.png"/><Relationship Id="rId5" Type="http://schemas.openxmlformats.org/officeDocument/2006/relationships/image" Target="../media/image68.png"/><Relationship Id="rId15" Type="http://schemas.openxmlformats.org/officeDocument/2006/relationships/image" Target="../media/image78.png"/><Relationship Id="rId23" Type="http://schemas.openxmlformats.org/officeDocument/2006/relationships/image" Target="../media/image85.png"/><Relationship Id="rId28" Type="http://schemas.openxmlformats.org/officeDocument/2006/relationships/image" Target="../media/image90.png"/><Relationship Id="rId10" Type="http://schemas.openxmlformats.org/officeDocument/2006/relationships/image" Target="../media/image73.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7.png"/><Relationship Id="rId22" Type="http://schemas.openxmlformats.org/officeDocument/2006/relationships/image" Target="../media/image84.png"/><Relationship Id="rId27" Type="http://schemas.openxmlformats.org/officeDocument/2006/relationships/image" Target="../media/image89.png"/></Relationships>
</file>

<file path=ppt/slides/_rels/slide33.xml.rels><?xml version="1.0" encoding="UTF-8" standalone="yes"?>
<Relationships xmlns="http://schemas.openxmlformats.org/package/2006/relationships"><Relationship Id="rId8" Type="http://schemas.openxmlformats.org/officeDocument/2006/relationships/image" Target="../media/image94.jpg"/><Relationship Id="rId3" Type="http://schemas.openxmlformats.org/officeDocument/2006/relationships/image" Target="../media/image92.jpg"/><Relationship Id="rId7" Type="http://schemas.openxmlformats.org/officeDocument/2006/relationships/image" Target="../media/image93.jpg"/><Relationship Id="rId12" Type="http://schemas.openxmlformats.org/officeDocument/2006/relationships/image" Target="../media/image95.jp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jpg"/><Relationship Id="rId11" Type="http://schemas.openxmlformats.org/officeDocument/2006/relationships/image" Target="../media/image10.jpg"/><Relationship Id="rId5" Type="http://schemas.openxmlformats.org/officeDocument/2006/relationships/image" Target="../media/image6.jpg"/><Relationship Id="rId10" Type="http://schemas.openxmlformats.org/officeDocument/2006/relationships/image" Target="../media/image9.png"/><Relationship Id="rId4" Type="http://schemas.openxmlformats.org/officeDocument/2006/relationships/image" Target="../media/image5.jpg"/><Relationship Id="rId9" Type="http://schemas.openxmlformats.org/officeDocument/2006/relationships/image" Target="../media/image8.jpg"/></Relationships>
</file>

<file path=ppt/slides/_rels/slide3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9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us06web.zoom.us/j/8016452879?pwd=a3hNN0dieVJPR1pZY2QwbHVXbFJTUT09&amp;omn=85908180890"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github.com/niemopen/oasis-open-project/tree/main/pgb-meeting-minutes" TargetMode="External"/><Relationship Id="rId4" Type="http://schemas.openxmlformats.org/officeDocument/2006/relationships/hyperlink" Target="https://us06web.zoom.us/meetings/85908180890/invitations?signature=v7ueE3VX0wciFxK86TDOvU4-uHxhSlMjSZeynaKxCXo"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492990"/>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sz="1800" b="1" spc="-35" dirty="0">
                <a:solidFill>
                  <a:srgbClr val="8A8A8A"/>
                </a:solidFill>
                <a:latin typeface="Arial"/>
                <a:cs typeface="Arial"/>
              </a:rPr>
              <a:t>4 December</a:t>
            </a:r>
            <a:r>
              <a:rPr sz="1800" b="1" spc="-20" dirty="0">
                <a:solidFill>
                  <a:srgbClr val="8A8A8A"/>
                </a:solidFill>
                <a:latin typeface="Arial"/>
                <a:cs typeface="Arial"/>
              </a:rPr>
              <a:t> 2025</a:t>
            </a:r>
            <a:endParaRPr lang="en-US" sz="1800" b="1" spc="-20" dirty="0">
              <a:solidFill>
                <a:srgbClr val="8A8A8A"/>
              </a:solidFill>
              <a:latin typeface="Arial"/>
              <a:cs typeface="Arial"/>
            </a:endParaRPr>
          </a:p>
          <a:p>
            <a:pPr marR="3867150" algn="ctr">
              <a:lnSpc>
                <a:spcPts val="2150"/>
              </a:lnSpc>
            </a:pPr>
            <a:r>
              <a:rPr lang="en-US" b="1" spc="-20" dirty="0">
                <a:solidFill>
                  <a:srgbClr val="FF0000"/>
                </a:solidFill>
                <a:latin typeface="Arial"/>
                <a:cs typeface="Arial"/>
              </a:rPr>
              <a:t>(STRAWMAN)</a:t>
            </a:r>
            <a:endParaRPr sz="1800" dirty="0">
              <a:solidFill>
                <a:srgbClr val="FF0000"/>
              </a:solidFill>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a:t>
            </a:r>
            <a:r>
              <a:rPr lang="en-US" sz="1800" dirty="0">
                <a:solidFill>
                  <a:srgbClr val="00516F"/>
                </a:solidFill>
                <a:latin typeface="Arial"/>
                <a:cs typeface="Arial"/>
              </a:rPr>
              <a:t>r</a:t>
            </a:r>
            <a:r>
              <a:rPr sz="1800" dirty="0">
                <a:solidFill>
                  <a:srgbClr val="00516F"/>
                </a:solidFill>
                <a:latin typeface="Arial"/>
                <a:cs typeface="Arial"/>
              </a:rPr>
              <a:t>.</a:t>
            </a:r>
            <a:r>
              <a:rPr sz="1800" spc="-50" dirty="0">
                <a:solidFill>
                  <a:srgbClr val="00516F"/>
                </a:solidFill>
                <a:latin typeface="Arial"/>
                <a:cs typeface="Arial"/>
              </a:rPr>
              <a:t> </a:t>
            </a:r>
            <a:r>
              <a:rPr lang="en-US" sz="1800" spc="-50" dirty="0">
                <a:solidFill>
                  <a:srgbClr val="00516F"/>
                </a:solidFill>
                <a:latin typeface="Arial"/>
                <a:cs typeface="Arial"/>
              </a:rPr>
              <a:t>Paul Wormeli</a:t>
            </a:r>
          </a:p>
          <a:p>
            <a:pPr marL="2939415">
              <a:lnSpc>
                <a:spcPct val="100000"/>
              </a:lnSpc>
              <a:spcBef>
                <a:spcPts val="5"/>
              </a:spcBef>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10</a:t>
            </a:fld>
            <a:endParaRPr spc="-25" dirty="0"/>
          </a:p>
        </p:txBody>
      </p:sp>
      <p:sp>
        <p:nvSpPr>
          <p:cNvPr id="3" name="object 3"/>
          <p:cNvSpPr txBox="1"/>
          <p:nvPr/>
        </p:nvSpPr>
        <p:spPr>
          <a:xfrm>
            <a:off x="688340" y="661644"/>
            <a:ext cx="4969510" cy="2697277"/>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lang="en-US" sz="1200" spc="-40" dirty="0">
                <a:solidFill>
                  <a:srgbClr val="1E1C11"/>
                </a:solidFill>
                <a:latin typeface="Arial"/>
                <a:cs typeface="Arial"/>
              </a:rPr>
              <a:t>ZOOM</a:t>
            </a:r>
            <a:r>
              <a:rPr sz="1200" spc="-40" dirty="0">
                <a:solidFill>
                  <a:srgbClr val="1E1C11"/>
                </a:solidFill>
                <a:latin typeface="Arial"/>
                <a:cs typeface="Arial"/>
              </a:rPr>
              <a:t> </a:t>
            </a:r>
            <a:r>
              <a:rPr sz="1200" spc="-20" dirty="0">
                <a:solidFill>
                  <a:srgbClr val="1E1C11"/>
                </a:solidFill>
                <a:latin typeface="Arial"/>
                <a:cs typeface="Arial"/>
              </a:rPr>
              <a:t>Link</a:t>
            </a:r>
            <a:endParaRPr lang="en-US" sz="1200" spc="-20" dirty="0">
              <a:solidFill>
                <a:srgbClr val="1E1C11"/>
              </a:solidFill>
              <a:latin typeface="Arial"/>
              <a:cs typeface="Arial"/>
            </a:endParaRPr>
          </a:p>
          <a:p>
            <a:pPr marL="756285" lvl="1" indent="-286385">
              <a:lnSpc>
                <a:spcPct val="100000"/>
              </a:lnSpc>
              <a:buClr>
                <a:srgbClr val="1F487C"/>
              </a:buClr>
              <a:buChar char="–"/>
              <a:tabLst>
                <a:tab pos="756285" algn="l"/>
              </a:tabLst>
            </a:pPr>
            <a:r>
              <a:rPr lang="en-US" sz="1200" spc="-20" dirty="0">
                <a:solidFill>
                  <a:srgbClr val="1E1C11"/>
                </a:solidFill>
                <a:latin typeface="Arial"/>
                <a:cs typeface="Arial"/>
              </a:rPr>
              <a:t>Note taker</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79006" y="3424929"/>
            <a:ext cx="5953225" cy="936154"/>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i="1" spc="-10" dirty="0">
                <a:solidFill>
                  <a:srgbClr val="1E1C11"/>
                </a:solidFill>
                <a:latin typeface="Arial"/>
                <a:cs typeface="Arial"/>
              </a:rPr>
              <a:t>Motions</a:t>
            </a:r>
            <a:endParaRPr lang="en-US" sz="1200" i="1" dirty="0">
              <a:solidFill>
                <a:srgbClr val="334052"/>
              </a:solidFill>
              <a:latin typeface="Arial"/>
              <a:cs typeface="Arial"/>
            </a:endParaRPr>
          </a:p>
          <a:p>
            <a:pPr marL="240665" marR="49530" indent="-228600">
              <a:buClr>
                <a:srgbClr val="1F487C"/>
              </a:buClr>
              <a:buFont typeface="+mj-lt"/>
              <a:buAutoNum type="arabicPeriod"/>
              <a:tabLst>
                <a:tab pos="527685" algn="l"/>
              </a:tabLst>
            </a:pPr>
            <a:r>
              <a:rPr lang="en-US" sz="1200" spc="-5" dirty="0">
                <a:solidFill>
                  <a:srgbClr val="334052"/>
                </a:solidFill>
                <a:latin typeface="Arial"/>
                <a:cs typeface="Arial"/>
              </a:rPr>
              <a:t>Approval of 28 August PGB Minutes</a:t>
            </a:r>
          </a:p>
          <a:p>
            <a:pPr marL="240665" marR="49530" indent="-228600">
              <a:buClr>
                <a:srgbClr val="1F487C"/>
              </a:buClr>
              <a:buFont typeface="+mj-lt"/>
              <a:buAutoNum type="arabicPeriod"/>
              <a:tabLst>
                <a:tab pos="527685" algn="l"/>
              </a:tabLst>
            </a:pPr>
            <a:r>
              <a:rPr lang="en-US" sz="1200" spc="-5" dirty="0">
                <a:solidFill>
                  <a:srgbClr val="334052"/>
                </a:solidFill>
                <a:latin typeface="Arial"/>
                <a:cs typeface="Arial"/>
              </a:rPr>
              <a:t>Example</a:t>
            </a:r>
          </a:p>
          <a:p>
            <a:pPr marL="240665" marR="49530" indent="-228600">
              <a:buClr>
                <a:srgbClr val="1F487C"/>
              </a:buClr>
              <a:buFont typeface="+mj-lt"/>
              <a:buAutoNum type="arabicPeriod"/>
              <a:tabLst>
                <a:tab pos="527685" algn="l"/>
              </a:tabLst>
            </a:pPr>
            <a:r>
              <a:rPr lang="en-US" sz="1200" spc="-5" dirty="0">
                <a:solidFill>
                  <a:srgbClr val="334052"/>
                </a:solidFill>
                <a:latin typeface="Arial"/>
                <a:cs typeface="Arial"/>
              </a:rPr>
              <a:t>……..</a:t>
            </a:r>
            <a:endParaRPr lang="en-US" sz="1200" dirty="0">
              <a:solidFill>
                <a:srgbClr val="334052"/>
              </a:solidFill>
              <a:latin typeface="Arial"/>
              <a:cs typeface="Arial"/>
            </a:endParaRP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u="none" spc="409" dirty="0">
                <a:solidFill>
                  <a:srgbClr val="1E1C11"/>
                </a:solidFill>
                <a:latin typeface="Arial"/>
                <a:cs typeface="Arial"/>
              </a:rPr>
              <a:t>4</a:t>
            </a:r>
            <a:r>
              <a:rPr lang="en-US" sz="1600" b="1" spc="409" dirty="0">
                <a:solidFill>
                  <a:srgbClr val="1E1C11"/>
                </a:solidFill>
                <a:latin typeface="Arial"/>
                <a:cs typeface="Arial"/>
              </a:rPr>
              <a:t> December</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11</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Statements of Use approved by PGB for NDR 6.0 and Model Version 6.0</a:t>
            </a:r>
          </a:p>
          <a:p>
            <a:pPr marL="355600">
              <a:spcBef>
                <a:spcPts val="380"/>
              </a:spcBef>
              <a:buClr>
                <a:srgbClr val="1F487C"/>
              </a:buClr>
              <a:tabLst>
                <a:tab pos="354965" algn="l"/>
              </a:tabLst>
            </a:pPr>
            <a:r>
              <a:rPr lang="en-US" sz="2200" dirty="0">
                <a:solidFill>
                  <a:srgbClr val="334052"/>
                </a:solidFill>
                <a:latin typeface="Arial"/>
                <a:cs typeface="Arial"/>
              </a:rPr>
              <a:t>NDR 6.0 and Model Version 6.0 approved by PGB as OASIS Candidate</a:t>
            </a:r>
          </a:p>
          <a:p>
            <a:pPr marL="355600">
              <a:spcBef>
                <a:spcPts val="380"/>
              </a:spcBef>
              <a:buClr>
                <a:srgbClr val="1F487C"/>
              </a:buClr>
              <a:tabLst>
                <a:tab pos="354965" algn="l"/>
              </a:tabLst>
            </a:pPr>
            <a:r>
              <a:rPr lang="en-US" sz="2200" dirty="0">
                <a:solidFill>
                  <a:srgbClr val="334052"/>
                </a:solidFill>
                <a:latin typeface="Arial"/>
                <a:cs typeface="Arial"/>
              </a:rPr>
              <a:t>NDR 6.0 and Model Version 6.0 submitted for public review</a:t>
            </a:r>
          </a:p>
          <a:p>
            <a:pPr marL="355600">
              <a:spcBef>
                <a:spcPts val="380"/>
              </a:spcBef>
              <a:buClr>
                <a:srgbClr val="1F487C"/>
              </a:buClr>
              <a:tabLst>
                <a:tab pos="354965" algn="l"/>
              </a:tabLst>
            </a:pPr>
            <a:r>
              <a:rPr lang="en-US" sz="2200" dirty="0">
                <a:solidFill>
                  <a:srgbClr val="334052"/>
                </a:solidFill>
                <a:latin typeface="Arial"/>
                <a:cs typeface="Arial"/>
              </a:rPr>
              <a:t>Conducted 8 October NPC meeting</a:t>
            </a:r>
          </a:p>
          <a:p>
            <a:pPr marL="355600">
              <a:spcBef>
                <a:spcPts val="380"/>
              </a:spcBef>
              <a:buClr>
                <a:srgbClr val="1F487C"/>
              </a:buClr>
              <a:tabLst>
                <a:tab pos="354965" algn="l"/>
              </a:tabLst>
            </a:pPr>
            <a:r>
              <a:rPr lang="en-US" sz="2200" dirty="0">
                <a:solidFill>
                  <a:srgbClr val="334052"/>
                </a:solidFill>
                <a:latin typeface="Arial"/>
                <a:cs typeface="Arial"/>
              </a:rPr>
              <a:t>Conducted 13 Nov Reveal Summit Webinar</a:t>
            </a:r>
          </a:p>
          <a:p>
            <a:pPr marL="355600">
              <a:spcBef>
                <a:spcPts val="380"/>
              </a:spcBef>
              <a:buClr>
                <a:srgbClr val="1F487C"/>
              </a:buClr>
              <a:tabLst>
                <a:tab pos="354965" algn="l"/>
              </a:tabLst>
            </a:pPr>
            <a:r>
              <a:rPr lang="en-US" sz="2200" dirty="0">
                <a:solidFill>
                  <a:srgbClr val="334052"/>
                </a:solidFill>
                <a:latin typeface="Arial"/>
                <a:cs typeface="Arial"/>
              </a:rPr>
              <a:t>………..</a:t>
            </a:r>
          </a:p>
          <a:p>
            <a:pPr marL="354965" indent="-342265">
              <a:lnSpc>
                <a:spcPct val="100000"/>
              </a:lnSpc>
              <a:spcBef>
                <a:spcPts val="380"/>
              </a:spcBef>
              <a:buClr>
                <a:srgbClr val="1F487C"/>
              </a:buClr>
              <a:buChar char="•"/>
              <a:tabLst>
                <a:tab pos="354965" algn="l"/>
              </a:tabLst>
            </a:pPr>
            <a:endParaRPr lang="en-US" sz="2200" dirty="0">
              <a:solidFill>
                <a:srgbClr val="334052"/>
              </a:solidFill>
              <a:latin typeface="Arial"/>
              <a:cs typeface="Arial"/>
            </a:endParaRP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12</a:t>
            </a:fld>
            <a:endParaRPr spc="-50" dirty="0"/>
          </a:p>
        </p:txBody>
      </p:sp>
    </p:spTree>
    <p:extLst>
      <p:ext uri="{BB962C8B-B14F-4D97-AF65-F5344CB8AC3E}">
        <p14:creationId xmlns:p14="http://schemas.microsoft.com/office/powerpoint/2010/main" val="422108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13</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949252"/>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Approval of 28 August PGB Minutes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Example</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a:t>
            </a: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28 August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2356414"/>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28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dirty="0">
                <a:solidFill>
                  <a:srgbClr val="1E1C11"/>
                </a:solidFill>
                <a:latin typeface="Arial"/>
                <a:cs typeface="Arial"/>
              </a:rPr>
              <a:t>any</a:t>
            </a:r>
            <a:r>
              <a:rPr sz="1600" u="none" spc="-15" dirty="0">
                <a:solidFill>
                  <a:srgbClr val="1E1C11"/>
                </a:solidFill>
                <a:latin typeface="Arial"/>
                <a:cs typeface="Arial"/>
              </a:rPr>
              <a:t> </a:t>
            </a:r>
            <a:r>
              <a:rPr sz="1600" u="none" dirty="0">
                <a:solidFill>
                  <a:srgbClr val="1E1C11"/>
                </a:solidFill>
                <a:latin typeface="Arial"/>
                <a:cs typeface="Arial"/>
              </a:rPr>
              <a:t>errors</a:t>
            </a:r>
            <a:r>
              <a:rPr lang="en-US" sz="1600" u="none" dirty="0">
                <a:solidFill>
                  <a:srgbClr val="1E1C11"/>
                </a:solidFill>
                <a:latin typeface="Arial"/>
                <a:cs typeface="Arial"/>
              </a:rPr>
              <a:t>: </a:t>
            </a:r>
            <a:r>
              <a:rPr lang="en-US" sz="1600" u="none" dirty="0">
                <a:solidFill>
                  <a:srgbClr val="1E1C11"/>
                </a:solidFill>
                <a:latin typeface="Arial"/>
                <a:cs typeface="Arial"/>
                <a:hlinkClick r:id="rId2"/>
              </a:rPr>
              <a:t>https://github.com/niemopen/oasis-open-project/blob/main/pgb-meeting-minutes/2025/28-aug-25/(DRAFT)%20NIEMOpen%20PGB%20Meeting%20Minutes%2029%20Aug%20%202025%20v1%208-20-25.pdf</a:t>
            </a:r>
            <a:endParaRPr lang="en-US" sz="1600" u="none" dirty="0">
              <a:solidFill>
                <a:srgbClr val="1E1C11"/>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07721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 </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Title of motion.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–Makers Name)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20" name="TextBox 19">
            <a:extLst>
              <a:ext uri="{FF2B5EF4-FFF2-40B4-BE49-F238E27FC236}">
                <a16:creationId xmlns:a16="http://schemas.microsoft.com/office/drawing/2014/main" id="{E3A67952-DF3B-7E0D-7763-4248D5BF4BB6}"/>
              </a:ext>
            </a:extLst>
          </p:cNvPr>
          <p:cNvSpPr txBox="1"/>
          <p:nvPr/>
        </p:nvSpPr>
        <p:spPr>
          <a:xfrm>
            <a:off x="6705600" y="1447800"/>
            <a:ext cx="3082895" cy="369332"/>
          </a:xfrm>
          <a:prstGeom prst="rect">
            <a:avLst/>
          </a:prstGeom>
          <a:noFill/>
        </p:spPr>
        <p:txBody>
          <a:bodyPr wrap="none" rtlCol="0">
            <a:spAutoFit/>
          </a:bodyPr>
          <a:lstStyle/>
          <a:p>
            <a:r>
              <a:rPr lang="en-US" dirty="0"/>
              <a:t>Description/details if needed</a:t>
            </a:r>
          </a:p>
        </p:txBody>
      </p:sp>
    </p:spTree>
    <p:extLst>
      <p:ext uri="{BB962C8B-B14F-4D97-AF65-F5344CB8AC3E}">
        <p14:creationId xmlns:p14="http://schemas.microsoft.com/office/powerpoint/2010/main" val="3359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17</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Q3</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2"/>
          <a:stretch>
            <a:fillRect/>
          </a:stretch>
        </p:blipFill>
        <p:spPr>
          <a:xfrm>
            <a:off x="3995516" y="5781792"/>
            <a:ext cx="4200968" cy="5506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4 December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Q3</a:t>
            </a:r>
            <a:r>
              <a:rPr lang="en-US" spc="-45" dirty="0"/>
              <a:t> </a:t>
            </a:r>
            <a:r>
              <a:rPr lang="en-US" spc="-10" dirty="0"/>
              <a:t>FINANCIALS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Q3</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3"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454244"/>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4"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5"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6" cstate="print"/>
          <a:stretch>
            <a:fillRect/>
          </a:stretch>
        </p:blipFill>
        <p:spPr>
          <a:xfrm>
            <a:off x="7966184" y="1018874"/>
            <a:ext cx="896111" cy="839724"/>
          </a:xfrm>
          <a:prstGeom prst="rect">
            <a:avLst/>
          </a:prstGeom>
        </p:spPr>
      </p:pic>
      <p:pic>
        <p:nvPicPr>
          <p:cNvPr id="25" name="object 25"/>
          <p:cNvPicPr/>
          <p:nvPr/>
        </p:nvPicPr>
        <p:blipFill>
          <a:blip r:embed="rId7" cstate="print"/>
          <a:stretch>
            <a:fillRect/>
          </a:stretch>
        </p:blipFill>
        <p:spPr>
          <a:xfrm>
            <a:off x="2574332" y="735460"/>
            <a:ext cx="1028600" cy="1081964"/>
          </a:xfrm>
          <a:prstGeom prst="rect">
            <a:avLst/>
          </a:prstGeom>
        </p:spPr>
      </p:pic>
      <p:pic>
        <p:nvPicPr>
          <p:cNvPr id="26" name="object 26"/>
          <p:cNvPicPr/>
          <p:nvPr/>
        </p:nvPicPr>
        <p:blipFill>
          <a:blip r:embed="rId8" cstate="print"/>
          <a:stretch>
            <a:fillRect/>
          </a:stretch>
        </p:blipFill>
        <p:spPr>
          <a:xfrm>
            <a:off x="8449397" y="2112258"/>
            <a:ext cx="2173641" cy="650704"/>
          </a:xfrm>
          <a:prstGeom prst="rect">
            <a:avLst/>
          </a:prstGeom>
        </p:spPr>
      </p:pic>
      <p:pic>
        <p:nvPicPr>
          <p:cNvPr id="27" name="object 27"/>
          <p:cNvPicPr/>
          <p:nvPr/>
        </p:nvPicPr>
        <p:blipFill>
          <a:blip r:embed="rId9"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0"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1" cstate="print"/>
          <a:stretch>
            <a:fillRect/>
          </a:stretch>
        </p:blipFill>
        <p:spPr>
          <a:xfrm>
            <a:off x="3352075" y="2282717"/>
            <a:ext cx="1391412" cy="780288"/>
          </a:xfrm>
          <a:prstGeom prst="rect">
            <a:avLst/>
          </a:prstGeom>
        </p:spPr>
      </p:pic>
      <p:pic>
        <p:nvPicPr>
          <p:cNvPr id="37" name="object 37"/>
          <p:cNvPicPr/>
          <p:nvPr/>
        </p:nvPicPr>
        <p:blipFill>
          <a:blip r:embed="rId12" cstate="print"/>
          <a:stretch>
            <a:fillRect/>
          </a:stretch>
        </p:blipFill>
        <p:spPr>
          <a:xfrm>
            <a:off x="9578051" y="929878"/>
            <a:ext cx="990600" cy="990600"/>
          </a:xfrm>
          <a:prstGeom prst="rect">
            <a:avLst/>
          </a:prstGeom>
        </p:spPr>
      </p:pic>
      <p:pic>
        <p:nvPicPr>
          <p:cNvPr id="39" name="object 39"/>
          <p:cNvPicPr/>
          <p:nvPr/>
        </p:nvPicPr>
        <p:blipFill>
          <a:blip r:embed="rId13"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4"/>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5"/>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6"/>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7"/>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19"/>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0"/>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1"/>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2"/>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3"/>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4"/>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5"/>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6"/>
          <a:stretch>
            <a:fillRect/>
          </a:stretch>
        </p:blipFill>
        <p:spPr>
          <a:xfrm>
            <a:off x="5895682" y="2275220"/>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6857482" y="2947391"/>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304058" cy="5400837"/>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Elected new PGB Chair</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Transition NMO</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Advance NDT to PS01</a:t>
            </a: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3696525"/>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NDR 6.0 &amp; Model Version 6.0 </a:t>
            </a:r>
          </a:p>
          <a:p>
            <a:pPr marL="292100" marR="300355" indent="-224154">
              <a:lnSpc>
                <a:spcPct val="100000"/>
              </a:lnSpc>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NDR 6.0 PS01 &amp;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23</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571531" y="1961397"/>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5" name="Straight Arrow Connector 4">
            <a:extLst>
              <a:ext uri="{FF2B5EF4-FFF2-40B4-BE49-F238E27FC236}">
                <a16:creationId xmlns:a16="http://schemas.microsoft.com/office/drawing/2014/main" id="{69E6D208-F4A6-94E9-4C1D-2F170EC6F54E}"/>
              </a:ext>
            </a:extLst>
          </p:cNvPr>
          <p:cNvCxnSpPr>
            <a:cxnSpLocks/>
          </p:cNvCxnSpPr>
          <p:nvPr/>
        </p:nvCxnSpPr>
        <p:spPr>
          <a:xfrm flipH="1">
            <a:off x="3686606" y="2781300"/>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0" name="Straight Arrow Connector 9">
            <a:extLst>
              <a:ext uri="{FF2B5EF4-FFF2-40B4-BE49-F238E27FC236}">
                <a16:creationId xmlns:a16="http://schemas.microsoft.com/office/drawing/2014/main" id="{BFCAA3C8-E5D5-924E-C058-D1D515C11E94}"/>
              </a:ext>
            </a:extLst>
          </p:cNvPr>
          <p:cNvCxnSpPr>
            <a:cxnSpLocks/>
          </p:cNvCxnSpPr>
          <p:nvPr/>
        </p:nvCxnSpPr>
        <p:spPr>
          <a:xfrm flipH="1">
            <a:off x="3686606" y="3369018"/>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24</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Thomas Krul &amp; 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982961"/>
          </a:xfrm>
          <a:prstGeom prst="rect">
            <a:avLst/>
          </a:prstGeom>
        </p:spPr>
        <p:txBody>
          <a:bodyPr vert="horz" wrap="square" lIns="0" tIns="244475" rIns="0" bIns="0" rtlCol="0">
            <a:spAutoFit/>
          </a:bodyPr>
          <a:lstStyle/>
          <a:p>
            <a:pPr marL="755650" indent="-285750" algn="l">
              <a:spcBef>
                <a:spcPts val="39"/>
              </a:spcBef>
              <a:buClr>
                <a:srgbClr val="1F487C"/>
              </a:buClr>
              <a:buFont typeface="Arial" panose="020B0604020202020204" pitchFamily="34" charset="0"/>
              <a:buChar char="•"/>
              <a:tabLst>
                <a:tab pos="756285" algn="l"/>
              </a:tabLst>
            </a:pPr>
            <a:r>
              <a:rPr lang="en-US" sz="2400" dirty="0">
                <a:solidFill>
                  <a:srgbClr val="FF0000"/>
                </a:solidFill>
                <a:latin typeface="Arial" panose="020B0604020202020204" pitchFamily="34" charset="0"/>
                <a:cs typeface="Arial" panose="020B0604020202020204" pitchFamily="34" charset="0"/>
              </a:rPr>
              <a:t>Have NTAC provide input</a:t>
            </a: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26</a:t>
            </a:fld>
            <a:endParaRPr spc="-25" dirty="0"/>
          </a:p>
        </p:txBody>
      </p:sp>
      <p:sp>
        <p:nvSpPr>
          <p:cNvPr id="3" name="object 3"/>
          <p:cNvSpPr txBox="1"/>
          <p:nvPr/>
        </p:nvSpPr>
        <p:spPr>
          <a:xfrm>
            <a:off x="688340" y="1152906"/>
            <a:ext cx="10753725" cy="455894"/>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FF0000"/>
                </a:solidFill>
                <a:latin typeface="Arial"/>
                <a:cs typeface="Arial"/>
              </a:rPr>
              <a:t>Have NBAC provide input</a:t>
            </a:r>
            <a:endParaRPr lang="en-US" sz="2000" spc="-10" dirty="0">
              <a:solidFill>
                <a:srgbClr val="FF0000"/>
              </a:solidFill>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a:t>
            </a:r>
            <a:r>
              <a:rPr lang="en-US">
                <a:solidFill>
                  <a:srgbClr val="334052"/>
                </a:solidFill>
              </a:rPr>
              <a:t>, 19 March 2026 </a:t>
            </a:r>
            <a:endParaRPr lang="en-US" dirty="0">
              <a:solidFill>
                <a:srgbClr val="334052"/>
              </a:solidFill>
            </a:endParaRP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28</a:t>
            </a:fld>
            <a:endParaRPr spc="-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a:t>
            </a:fld>
            <a:endParaRPr spc="-50" dirty="0"/>
          </a:p>
        </p:txBody>
      </p:sp>
    </p:spTree>
    <p:extLst>
      <p:ext uri="{BB962C8B-B14F-4D97-AF65-F5344CB8AC3E}">
        <p14:creationId xmlns:p14="http://schemas.microsoft.com/office/powerpoint/2010/main" val="1461357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10" name="object 10"/>
          <p:cNvPicPr/>
          <p:nvPr/>
        </p:nvPicPr>
        <p:blipFill>
          <a:blip r:embed="rId4"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5"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6"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7"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8" cstate="print"/>
          <a:stretch>
            <a:fillRect/>
          </a:stretch>
        </p:blipFill>
        <p:spPr>
          <a:xfrm>
            <a:off x="5626481" y="3864864"/>
            <a:ext cx="1153668" cy="1153668"/>
          </a:xfrm>
          <a:prstGeom prst="rect">
            <a:avLst/>
          </a:prstGeom>
        </p:spPr>
      </p:pic>
      <p:pic>
        <p:nvPicPr>
          <p:cNvPr id="21" name="object 21"/>
          <p:cNvPicPr/>
          <p:nvPr/>
        </p:nvPicPr>
        <p:blipFill>
          <a:blip r:embed="rId9"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0"/>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1"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
        <p:nvSpPr>
          <p:cNvPr id="11" name="object 22">
            <a:extLst>
              <a:ext uri="{FF2B5EF4-FFF2-40B4-BE49-F238E27FC236}">
                <a16:creationId xmlns:a16="http://schemas.microsoft.com/office/drawing/2014/main" id="{9D585F41-43F5-3CFF-A7F2-379E2FBF0E2E}"/>
              </a:ext>
            </a:extLst>
          </p:cNvPr>
          <p:cNvSpPr txBox="1"/>
          <p:nvPr/>
        </p:nvSpPr>
        <p:spPr>
          <a:xfrm>
            <a:off x="5432805" y="2521967"/>
            <a:ext cx="1113155" cy="635000"/>
          </a:xfrm>
          <a:prstGeom prst="rect">
            <a:avLst/>
          </a:prstGeom>
        </p:spPr>
        <p:txBody>
          <a:bodyPr vert="horz" wrap="square" lIns="0" tIns="12065" rIns="0" bIns="0" rtlCol="0">
            <a:spAutoFit/>
          </a:bodyPr>
          <a:lstStyle/>
          <a:p>
            <a:pPr marL="12700" marR="5080" indent="50165">
              <a:lnSpc>
                <a:spcPct val="100000"/>
              </a:lnSpc>
              <a:spcBef>
                <a:spcPts val="95"/>
              </a:spcBef>
            </a:pPr>
            <a:r>
              <a:rPr sz="1000" b="1" dirty="0">
                <a:solidFill>
                  <a:srgbClr val="454545"/>
                </a:solidFill>
                <a:latin typeface="Arial"/>
                <a:cs typeface="Arial"/>
              </a:rPr>
              <a:t>Mr.</a:t>
            </a:r>
            <a:r>
              <a:rPr sz="1000" b="1" spc="-15" dirty="0">
                <a:solidFill>
                  <a:srgbClr val="454545"/>
                </a:solidFill>
                <a:latin typeface="Arial"/>
                <a:cs typeface="Arial"/>
              </a:rPr>
              <a:t> </a:t>
            </a:r>
            <a:r>
              <a:rPr sz="1000" b="1" dirty="0">
                <a:solidFill>
                  <a:srgbClr val="454545"/>
                </a:solidFill>
                <a:latin typeface="Arial"/>
                <a:cs typeface="Arial"/>
              </a:rPr>
              <a:t>Mark</a:t>
            </a:r>
            <a:r>
              <a:rPr sz="1000" b="1" spc="-20" dirty="0">
                <a:solidFill>
                  <a:srgbClr val="454545"/>
                </a:solidFill>
                <a:latin typeface="Arial"/>
                <a:cs typeface="Arial"/>
              </a:rPr>
              <a:t> </a:t>
            </a:r>
            <a:r>
              <a:rPr sz="1000" b="1" spc="-10" dirty="0">
                <a:solidFill>
                  <a:srgbClr val="454545"/>
                </a:solidFill>
                <a:latin typeface="Arial"/>
                <a:cs typeface="Arial"/>
              </a:rPr>
              <a:t>Dotson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Scientist, </a:t>
            </a:r>
            <a:r>
              <a:rPr sz="1000" dirty="0">
                <a:solidFill>
                  <a:srgbClr val="454545"/>
                </a:solidFill>
                <a:latin typeface="Arial"/>
                <a:cs typeface="Arial"/>
              </a:rPr>
              <a:t>Georgia</a:t>
            </a:r>
            <a:r>
              <a:rPr sz="1000" spc="-45" dirty="0">
                <a:solidFill>
                  <a:srgbClr val="454545"/>
                </a:solidFill>
                <a:latin typeface="Arial"/>
                <a:cs typeface="Arial"/>
              </a:rPr>
              <a:t> </a:t>
            </a:r>
            <a:r>
              <a:rPr sz="1000" spc="-20" dirty="0">
                <a:solidFill>
                  <a:srgbClr val="454545"/>
                </a:solidFill>
                <a:latin typeface="Arial"/>
                <a:cs typeface="Arial"/>
              </a:rPr>
              <a:t>Tech </a:t>
            </a:r>
            <a:r>
              <a:rPr sz="1000" dirty="0">
                <a:solidFill>
                  <a:srgbClr val="454545"/>
                </a:solidFill>
                <a:latin typeface="Arial"/>
                <a:cs typeface="Arial"/>
              </a:rPr>
              <a:t>Research</a:t>
            </a:r>
            <a:r>
              <a:rPr sz="1000" spc="-55" dirty="0">
                <a:solidFill>
                  <a:srgbClr val="454545"/>
                </a:solidFill>
                <a:latin typeface="Arial"/>
                <a:cs typeface="Arial"/>
              </a:rPr>
              <a:t> </a:t>
            </a:r>
            <a:r>
              <a:rPr sz="1000" spc="-10" dirty="0">
                <a:solidFill>
                  <a:srgbClr val="454545"/>
                </a:solidFill>
                <a:latin typeface="Arial"/>
                <a:cs typeface="Arial"/>
              </a:rPr>
              <a:t>Institute</a:t>
            </a:r>
            <a:endParaRPr sz="1000">
              <a:latin typeface="Arial"/>
              <a:cs typeface="Arial"/>
            </a:endParaRPr>
          </a:p>
        </p:txBody>
      </p:sp>
      <p:pic>
        <p:nvPicPr>
          <p:cNvPr id="12" name="object 23">
            <a:extLst>
              <a:ext uri="{FF2B5EF4-FFF2-40B4-BE49-F238E27FC236}">
                <a16:creationId xmlns:a16="http://schemas.microsoft.com/office/drawing/2014/main" id="{FE89996E-6329-F7D1-E647-A4FAA220BE24}"/>
              </a:ext>
            </a:extLst>
          </p:cNvPr>
          <p:cNvPicPr/>
          <p:nvPr/>
        </p:nvPicPr>
        <p:blipFill>
          <a:blip r:embed="rId12" cstate="print"/>
          <a:stretch>
            <a:fillRect/>
          </a:stretch>
        </p:blipFill>
        <p:spPr>
          <a:xfrm>
            <a:off x="5330952" y="1066800"/>
            <a:ext cx="1272540" cy="1272539"/>
          </a:xfrm>
          <a:prstGeom prst="rect">
            <a:avLst/>
          </a:prstGeom>
        </p:spPr>
      </p:pic>
    </p:spTree>
    <p:extLst>
      <p:ext uri="{BB962C8B-B14F-4D97-AF65-F5344CB8AC3E}">
        <p14:creationId xmlns:p14="http://schemas.microsoft.com/office/powerpoint/2010/main" val="3184882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Tree>
    <p:extLst>
      <p:ext uri="{BB962C8B-B14F-4D97-AF65-F5344CB8AC3E}">
        <p14:creationId xmlns:p14="http://schemas.microsoft.com/office/powerpoint/2010/main" val="18277579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Tree>
    <p:extLst>
      <p:ext uri="{BB962C8B-B14F-4D97-AF65-F5344CB8AC3E}">
        <p14:creationId xmlns:p14="http://schemas.microsoft.com/office/powerpoint/2010/main" val="1359659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37</a:t>
            </a:fld>
            <a:endParaRPr spc="-25" dirty="0"/>
          </a:p>
        </p:txBody>
      </p:sp>
    </p:spTree>
    <p:extLst>
      <p:ext uri="{BB962C8B-B14F-4D97-AF65-F5344CB8AC3E}">
        <p14:creationId xmlns:p14="http://schemas.microsoft.com/office/powerpoint/2010/main" val="314178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64C703-678A-A7D7-3A09-D1FE6572E0FD}"/>
              </a:ext>
            </a:extLst>
          </p:cNvPr>
          <p:cNvSpPr>
            <a:spLocks noGrp="1"/>
          </p:cNvSpPr>
          <p:nvPr>
            <p:ph type="body" idx="1"/>
          </p:nvPr>
        </p:nvSpPr>
        <p:spPr>
          <a:xfrm>
            <a:off x="758950" y="1538451"/>
            <a:ext cx="9147049" cy="1384995"/>
          </a:xfrm>
        </p:spPr>
        <p:txBody>
          <a:bodyPr/>
          <a:lstStyle/>
          <a:p>
            <a:pPr marL="457200" indent="-457200">
              <a:buFont typeface="Arial" panose="020B0604020202020204" pitchFamily="34" charset="0"/>
              <a:buChar char="•"/>
            </a:pPr>
            <a:r>
              <a:rPr lang="en-US" dirty="0"/>
              <a:t>Need secretary/notetaker</a:t>
            </a:r>
          </a:p>
          <a:p>
            <a:pPr marL="457200" indent="-457200">
              <a:buFont typeface="Arial" panose="020B0604020202020204" pitchFamily="34" charset="0"/>
              <a:buChar char="•"/>
            </a:pPr>
            <a:r>
              <a:rPr lang="en-US" dirty="0"/>
              <a:t>7 PGB Members</a:t>
            </a:r>
          </a:p>
          <a:p>
            <a:pPr marL="457200" indent="-457200">
              <a:buFont typeface="Arial" panose="020B0604020202020204" pitchFamily="34" charset="0"/>
              <a:buChar char="•"/>
            </a:pPr>
            <a:r>
              <a:rPr lang="en-US" dirty="0"/>
              <a:t>Bolliger Expert Voting Member replacing Renner</a:t>
            </a:r>
          </a:p>
        </p:txBody>
      </p:sp>
    </p:spTree>
    <p:extLst>
      <p:ext uri="{BB962C8B-B14F-4D97-AF65-F5344CB8AC3E}">
        <p14:creationId xmlns:p14="http://schemas.microsoft.com/office/powerpoint/2010/main" val="129997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2555187"/>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4 December</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lang="en-US" sz="1800" spc="-15" dirty="0">
                <a:solidFill>
                  <a:srgbClr val="FF0000"/>
                </a:solidFill>
                <a:latin typeface="Calibri"/>
                <a:cs typeface="Calibri"/>
              </a:rPr>
              <a:t>ZOOM</a:t>
            </a:r>
            <a:endParaRPr sz="1800" dirty="0">
              <a:solidFill>
                <a:srgbClr val="FF0000"/>
              </a:solidFill>
              <a:latin typeface="Calibri"/>
              <a:cs typeface="Calibri"/>
            </a:endParaRPr>
          </a:p>
        </p:txBody>
      </p:sp>
      <p:sp>
        <p:nvSpPr>
          <p:cNvPr id="5" name="object 5"/>
          <p:cNvSpPr txBox="1"/>
          <p:nvPr/>
        </p:nvSpPr>
        <p:spPr>
          <a:xfrm rot="10800000" flipV="1">
            <a:off x="6400800" y="754051"/>
            <a:ext cx="5651826" cy="5319405"/>
          </a:xfrm>
          <a:prstGeom prst="rect">
            <a:avLst/>
          </a:prstGeom>
        </p:spPr>
        <p:txBody>
          <a:bodyPr vert="horz" wrap="square" lIns="0" tIns="12700" rIns="0" bIns="0" rtlCol="0">
            <a:spAutoFit/>
          </a:bodyPr>
          <a:lstStyle/>
          <a:p>
            <a:pPr marL="290830" marR="142875" algn="ctr">
              <a:lnSpc>
                <a:spcPct val="100000"/>
              </a:lnSpc>
              <a:spcBef>
                <a:spcPts val="100"/>
              </a:spcBef>
            </a:pPr>
            <a:r>
              <a:rPr lang="en-US" sz="2800" spc="-75" dirty="0">
                <a:solidFill>
                  <a:srgbClr val="548ED4"/>
                </a:solidFill>
                <a:latin typeface="Arial"/>
                <a:cs typeface="Arial"/>
              </a:rPr>
              <a:t>4 December</a:t>
            </a:r>
            <a:r>
              <a:rPr sz="2800" spc="-80" dirty="0">
                <a:solidFill>
                  <a:srgbClr val="548ED4"/>
                </a:solidFill>
                <a:latin typeface="Arial"/>
                <a:cs typeface="Arial"/>
              </a:rPr>
              <a:t> </a:t>
            </a:r>
            <a:r>
              <a:rPr sz="2800" spc="-20" dirty="0">
                <a:solidFill>
                  <a:srgbClr val="548ED4"/>
                </a:solidFill>
                <a:latin typeface="Arial"/>
                <a:cs typeface="Arial"/>
              </a:rPr>
              <a:t>2025</a:t>
            </a:r>
            <a:endParaRPr lang="en-US" sz="2800" spc="-20" dirty="0">
              <a:solidFill>
                <a:srgbClr val="548ED4"/>
              </a:solidFill>
              <a:latin typeface="Arial"/>
              <a:cs typeface="Arial"/>
            </a:endParaRPr>
          </a:p>
          <a:p>
            <a:pPr marL="290830" marR="142875" algn="ctr">
              <a:lnSpc>
                <a:spcPct val="100000"/>
              </a:lnSpc>
              <a:spcBef>
                <a:spcPts val="100"/>
              </a:spcBef>
            </a:pPr>
            <a:r>
              <a:rPr sz="2800" dirty="0">
                <a:solidFill>
                  <a:srgbClr val="548ED4"/>
                </a:solidFill>
                <a:latin typeface="Arial"/>
                <a:cs typeface="Arial"/>
              </a:rPr>
              <a:t>PGB</a:t>
            </a:r>
            <a:r>
              <a:rPr lang="en-US" sz="2800" dirty="0">
                <a:solidFill>
                  <a:srgbClr val="548ED4"/>
                </a:solidFill>
                <a:latin typeface="Arial"/>
                <a:cs typeface="Arial"/>
              </a:rPr>
              <a:t> Zoom</a:t>
            </a:r>
            <a:r>
              <a:rPr sz="2800" dirty="0">
                <a:solidFill>
                  <a:srgbClr val="548ED4"/>
                </a:solidFill>
                <a:latin typeface="Arial"/>
                <a:cs typeface="Arial"/>
              </a:rPr>
              <a:t> </a:t>
            </a:r>
            <a:r>
              <a:rPr sz="2800" spc="-10" dirty="0">
                <a:solidFill>
                  <a:srgbClr val="548ED4"/>
                </a:solidFill>
                <a:latin typeface="Arial"/>
                <a:cs typeface="Arial"/>
              </a:rPr>
              <a:t>Meeting</a:t>
            </a:r>
            <a:endParaRPr sz="2800" dirty="0">
              <a:latin typeface="Arial"/>
              <a:cs typeface="Arial"/>
            </a:endParaRPr>
          </a:p>
          <a:p>
            <a:pPr marL="140970" algn="ctr">
              <a:lnSpc>
                <a:spcPct val="100000"/>
              </a:lnSpc>
              <a:spcBef>
                <a:spcPts val="5"/>
              </a:spcBef>
            </a:pPr>
            <a:endParaRPr lang="en-US" sz="1600" b="1" spc="-10" dirty="0">
              <a:solidFill>
                <a:srgbClr val="548ED4"/>
              </a:solidFill>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24242"/>
                </a:solidFill>
                <a:effectLst/>
                <a:cs typeface="Arial" panose="020B0604020202020204" pitchFamily="34" charset="0"/>
              </a:rPr>
              <a:t>Join Zoom Meeting</a:t>
            </a:r>
            <a:br>
              <a:rPr kumimoji="0" lang="en-US" altLang="en-US" sz="1600" b="0" i="0" u="none" strike="noStrike" cap="none" normalizeH="0" baseline="0" dirty="0">
                <a:ln>
                  <a:noFill/>
                </a:ln>
                <a:solidFill>
                  <a:srgbClr val="424242"/>
                </a:solidFill>
                <a:effectLst/>
                <a:cs typeface="Arial" panose="020B0604020202020204" pitchFamily="34" charset="0"/>
              </a:rPr>
            </a:br>
            <a:r>
              <a:rPr kumimoji="0" lang="en-US" altLang="en-US" sz="1600" b="0" i="0" u="sng" strike="noStrike" cap="none" normalizeH="0" baseline="0" dirty="0">
                <a:ln>
                  <a:noFill/>
                </a:ln>
                <a:solidFill>
                  <a:srgbClr val="0000FF"/>
                </a:solidFill>
                <a:effectLst/>
                <a:cs typeface="Arial" panose="020B0604020202020204" pitchFamily="34" charset="0"/>
                <a:hlinkClick r:id="rId3" tooltip="https://us06web.zoom.us/j/8016452879?pwd=a3hNN0dieVJPR1pZY2QwbHVXbFJTUT09&amp;omn=85908180890"/>
              </a:rPr>
              <a:t>https://us06web.zoom.us/j/8016452879?pwd=a3hNN0dieVJPR1pZY2QwbHVXbFJTUT09&amp;omn=85908180890</a:t>
            </a:r>
            <a:endParaRPr kumimoji="0" lang="en-US" altLang="en-US" sz="1600" b="0" i="0" u="none" strike="noStrike" cap="none" normalizeH="0" baseline="0" dirty="0">
              <a:ln>
                <a:noFill/>
              </a:ln>
              <a:solidFill>
                <a:srgbClr val="42424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24242"/>
                </a:solidFill>
                <a:effectLst/>
                <a:cs typeface="Arial" panose="020B0604020202020204" pitchFamily="34" charset="0"/>
              </a:rPr>
              <a:t>Meeting ID: 801 645 2879</a:t>
            </a:r>
            <a:br>
              <a:rPr kumimoji="0" lang="en-US" altLang="en-US" sz="1600" b="0" i="0" u="none" strike="noStrike" cap="none" normalizeH="0" baseline="0" dirty="0">
                <a:ln>
                  <a:noFill/>
                </a:ln>
                <a:solidFill>
                  <a:srgbClr val="424242"/>
                </a:solidFill>
                <a:effectLst/>
                <a:cs typeface="Arial" panose="020B0604020202020204" pitchFamily="34" charset="0"/>
              </a:rPr>
            </a:br>
            <a:r>
              <a:rPr kumimoji="0" lang="en-US" altLang="en-US" sz="1600" b="0" i="0" u="none" strike="noStrike" cap="none" normalizeH="0" baseline="0" dirty="0">
                <a:ln>
                  <a:noFill/>
                </a:ln>
                <a:solidFill>
                  <a:srgbClr val="424242"/>
                </a:solidFill>
                <a:effectLst/>
                <a:cs typeface="Arial" panose="020B0604020202020204" pitchFamily="34" charset="0"/>
              </a:rPr>
              <a:t>Passcode: 676136</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424242"/>
              </a:solidFill>
              <a:cs typeface="Arial" panose="020B0604020202020204" pitchFamily="34" charset="0"/>
            </a:endParaRPr>
          </a:p>
          <a:p>
            <a:pPr algn="l"/>
            <a:r>
              <a:rPr lang="en-US" sz="1600" b="0" i="0" dirty="0">
                <a:solidFill>
                  <a:srgbClr val="424242"/>
                </a:solidFill>
                <a:effectLst/>
                <a:latin typeface="Segoe UI" panose="020B0502040204020203" pitchFamily="34" charset="0"/>
              </a:rPr>
              <a:t>One tap mobile</a:t>
            </a:r>
            <a:br>
              <a:rPr lang="en-US" sz="1600" b="0" i="0" dirty="0">
                <a:solidFill>
                  <a:srgbClr val="424242"/>
                </a:solidFill>
                <a:effectLst/>
                <a:latin typeface="Segoe UI" panose="020B0502040204020203" pitchFamily="34" charset="0"/>
              </a:rPr>
            </a:br>
            <a:r>
              <a:rPr lang="en-US" sz="1600" b="0" i="0" dirty="0">
                <a:solidFill>
                  <a:srgbClr val="424242"/>
                </a:solidFill>
                <a:effectLst/>
                <a:latin typeface="Segoe UI" panose="020B0502040204020203" pitchFamily="34" charset="0"/>
              </a:rPr>
              <a:t>+13052241968,,8016452879#,,,,*676136# US</a:t>
            </a:r>
            <a:br>
              <a:rPr lang="en-US" sz="1600" b="0" i="0" dirty="0">
                <a:solidFill>
                  <a:srgbClr val="424242"/>
                </a:solidFill>
                <a:effectLst/>
                <a:latin typeface="Segoe UI" panose="020B0502040204020203" pitchFamily="34" charset="0"/>
              </a:rPr>
            </a:br>
            <a:r>
              <a:rPr lang="en-US" sz="1600" b="0" i="0" dirty="0">
                <a:solidFill>
                  <a:srgbClr val="424242"/>
                </a:solidFill>
                <a:effectLst/>
                <a:latin typeface="Segoe UI" panose="020B0502040204020203" pitchFamily="34" charset="0"/>
              </a:rPr>
              <a:t>+13092053325,,8016452879#,,,,*676136# US</a:t>
            </a:r>
          </a:p>
          <a:p>
            <a:pPr algn="l"/>
            <a:r>
              <a:rPr lang="en-US" sz="1600" b="0" i="0" dirty="0">
                <a:solidFill>
                  <a:srgbClr val="424242"/>
                </a:solidFill>
                <a:effectLst/>
                <a:latin typeface="Segoe UI" panose="020B0502040204020203" pitchFamily="34" charset="0"/>
              </a:rPr>
              <a:t>Join instructions</a:t>
            </a:r>
            <a:br>
              <a:rPr lang="en-US" sz="1600" b="0" i="0" dirty="0">
                <a:solidFill>
                  <a:srgbClr val="424242"/>
                </a:solidFill>
                <a:effectLst/>
                <a:latin typeface="Segoe UI" panose="020B0502040204020203" pitchFamily="34" charset="0"/>
              </a:rPr>
            </a:br>
            <a:r>
              <a:rPr lang="en-US" sz="1600" b="0" i="0" u="sng" dirty="0">
                <a:solidFill>
                  <a:srgbClr val="0000FF"/>
                </a:solidFill>
                <a:effectLst/>
                <a:latin typeface="Segoe UI" panose="020B0502040204020203" pitchFamily="34" charset="0"/>
                <a:hlinkClick r:id="rId4" tooltip="https://us06web.zoom.us/meetings/85908180890/invitations?signature=v7ueE3VX0wciFxK86TDOvU4-uHxhSlMjSZeynaKxCXo"/>
              </a:rPr>
              <a:t>https://us06web.zoom.us/meetings/85908180890/invitations?signature=v7ueE3VX0wciFxK86TDOvU4-uHxhSlMjSZeynaKxCXo</a:t>
            </a:r>
            <a:endParaRPr lang="en-US" sz="1600" b="0" i="0" dirty="0">
              <a:solidFill>
                <a:srgbClr val="424242"/>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cs typeface="Arial" panose="020B0604020202020204" pitchFamily="34" charset="0"/>
            </a:endParaRPr>
          </a:p>
          <a:p>
            <a:pPr algn="l" fontAlgn="base"/>
            <a:endParaRPr sz="1600" dirty="0">
              <a:latin typeface="Calibri"/>
              <a:cs typeface="Calibri"/>
            </a:endParaRPr>
          </a:p>
          <a:p>
            <a:pPr marL="12700" marR="1139190">
              <a:lnSpc>
                <a:spcPct val="100000"/>
              </a:lnSpc>
            </a:pPr>
            <a:r>
              <a:rPr sz="1600" b="1" dirty="0">
                <a:solidFill>
                  <a:srgbClr val="1E1C11"/>
                </a:solidFill>
                <a:latin typeface="Arial"/>
                <a:cs typeface="Arial"/>
              </a:rPr>
              <a:t>PGB Minutes</a:t>
            </a:r>
            <a:r>
              <a:rPr sz="1600" b="1" spc="-15" dirty="0">
                <a:solidFill>
                  <a:srgbClr val="1E1C11"/>
                </a:solidFill>
                <a:latin typeface="Arial"/>
                <a:cs typeface="Arial"/>
              </a:rPr>
              <a:t> </a:t>
            </a:r>
            <a:r>
              <a:rPr sz="1600" b="1" dirty="0">
                <a:solidFill>
                  <a:srgbClr val="1E1C11"/>
                </a:solidFill>
                <a:latin typeface="Arial"/>
                <a:cs typeface="Arial"/>
              </a:rPr>
              <a:t>&amp; </a:t>
            </a:r>
            <a:r>
              <a:rPr sz="1600" b="1" spc="-10" dirty="0">
                <a:solidFill>
                  <a:srgbClr val="1E1C11"/>
                </a:solidFill>
                <a:latin typeface="Arial"/>
                <a:cs typeface="Arial"/>
              </a:rPr>
              <a:t>documents</a:t>
            </a:r>
            <a:r>
              <a:rPr sz="1600" spc="-10" dirty="0">
                <a:solidFill>
                  <a:srgbClr val="1E1C11"/>
                </a:solidFill>
                <a:latin typeface="Arial"/>
                <a:cs typeface="Arial"/>
              </a:rPr>
              <a:t>: </a:t>
            </a:r>
            <a:r>
              <a:rPr sz="1600" u="sng" spc="-10" dirty="0">
                <a:solidFill>
                  <a:srgbClr val="0085BA"/>
                </a:solidFill>
                <a:uFill>
                  <a:solidFill>
                    <a:srgbClr val="0085BA"/>
                  </a:solidFill>
                </a:uFill>
                <a:latin typeface="Arial"/>
                <a:cs typeface="Arial"/>
                <a:hlinkClick r:id="rId5"/>
              </a:rPr>
              <a:t>https://github.com/niemopen/oasis-open-</a:t>
            </a:r>
            <a:r>
              <a:rPr sz="1600" u="none" spc="-10" dirty="0">
                <a:solidFill>
                  <a:srgbClr val="0085BA"/>
                </a:solidFill>
                <a:latin typeface="Arial"/>
                <a:cs typeface="Arial"/>
              </a:rPr>
              <a:t> </a:t>
            </a:r>
            <a:r>
              <a:rPr sz="1600" u="sng" spc="-10" dirty="0">
                <a:solidFill>
                  <a:srgbClr val="0085BA"/>
                </a:solidFill>
                <a:uFill>
                  <a:solidFill>
                    <a:srgbClr val="0085BA"/>
                  </a:solidFill>
                </a:uFill>
                <a:latin typeface="Arial"/>
                <a:cs typeface="Arial"/>
                <a:hlinkClick r:id="rId5"/>
              </a:rPr>
              <a:t>project/tree/main/pgb-meeting-minutes</a:t>
            </a:r>
            <a:endParaRPr sz="16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
        <p:nvSpPr>
          <p:cNvPr id="12" name="TextBox 11">
            <a:extLst>
              <a:ext uri="{FF2B5EF4-FFF2-40B4-BE49-F238E27FC236}">
                <a16:creationId xmlns:a16="http://schemas.microsoft.com/office/drawing/2014/main" id="{7F323E14-CE6D-3AE8-3244-24072B22596A}"/>
              </a:ext>
            </a:extLst>
          </p:cNvPr>
          <p:cNvSpPr txBox="1"/>
          <p:nvPr/>
        </p:nvSpPr>
        <p:spPr>
          <a:xfrm>
            <a:off x="381000" y="1524000"/>
            <a:ext cx="9538509" cy="1405513"/>
          </a:xfrm>
          <a:prstGeom prst="rect">
            <a:avLst/>
          </a:prstGeom>
          <a:noFill/>
        </p:spPr>
        <p:txBody>
          <a:bodyPr wrap="square" rtlCol="0">
            <a:spAutoFit/>
          </a:bodyPr>
          <a:lstStyle/>
          <a:p>
            <a:pPr marL="115570" marR="6208395">
              <a:spcBef>
                <a:spcPts val="770"/>
              </a:spcBef>
            </a:pPr>
            <a:r>
              <a:rPr lang="en-US" sz="1800" u="sng" dirty="0">
                <a:solidFill>
                  <a:srgbClr val="1E1C11"/>
                </a:solidFill>
                <a:uFill>
                  <a:solidFill>
                    <a:srgbClr val="1E1C11"/>
                  </a:solidFill>
                </a:uFill>
                <a:latin typeface="Arial"/>
                <a:cs typeface="Arial"/>
              </a:rPr>
              <a:t>Meeting</a:t>
            </a:r>
            <a:r>
              <a:rPr lang="en-US" sz="1800" u="sng" spc="-30" dirty="0">
                <a:solidFill>
                  <a:srgbClr val="1E1C11"/>
                </a:solidFill>
                <a:uFill>
                  <a:solidFill>
                    <a:srgbClr val="1E1C11"/>
                  </a:solidFill>
                </a:uFill>
                <a:latin typeface="Arial"/>
                <a:cs typeface="Arial"/>
              </a:rPr>
              <a:t> </a:t>
            </a:r>
            <a:r>
              <a:rPr lang="en-US" sz="1800" u="sng" dirty="0">
                <a:solidFill>
                  <a:srgbClr val="1E1C11"/>
                </a:solidFill>
                <a:uFill>
                  <a:solidFill>
                    <a:srgbClr val="1E1C11"/>
                  </a:solidFill>
                </a:uFill>
                <a:latin typeface="Arial"/>
                <a:cs typeface="Arial"/>
              </a:rPr>
              <a:t>support,</a:t>
            </a:r>
            <a:r>
              <a:rPr lang="en-US" sz="1800" u="sng" spc="-30" dirty="0">
                <a:solidFill>
                  <a:srgbClr val="1E1C11"/>
                </a:solidFill>
                <a:uFill>
                  <a:solidFill>
                    <a:srgbClr val="1E1C11"/>
                  </a:solidFill>
                </a:uFill>
                <a:latin typeface="Arial"/>
                <a:cs typeface="Arial"/>
              </a:rPr>
              <a:t> </a:t>
            </a:r>
            <a:r>
              <a:rPr lang="en-US" sz="1800" u="sng" dirty="0">
                <a:solidFill>
                  <a:srgbClr val="1E1C11"/>
                </a:solidFill>
                <a:uFill>
                  <a:solidFill>
                    <a:srgbClr val="1E1C11"/>
                  </a:solidFill>
                </a:uFill>
                <a:latin typeface="Arial"/>
                <a:cs typeface="Arial"/>
              </a:rPr>
              <a:t>note</a:t>
            </a:r>
            <a:r>
              <a:rPr lang="en-US" sz="1800" u="sng" spc="-25" dirty="0">
                <a:solidFill>
                  <a:srgbClr val="1E1C11"/>
                </a:solidFill>
                <a:uFill>
                  <a:solidFill>
                    <a:srgbClr val="1E1C11"/>
                  </a:solidFill>
                </a:uFill>
                <a:latin typeface="Arial"/>
                <a:cs typeface="Arial"/>
              </a:rPr>
              <a:t> </a:t>
            </a:r>
            <a:r>
              <a:rPr lang="en-US" sz="1800" u="sng" spc="-10" dirty="0">
                <a:solidFill>
                  <a:srgbClr val="1E1C11"/>
                </a:solidFill>
                <a:uFill>
                  <a:solidFill>
                    <a:srgbClr val="1E1C11"/>
                  </a:solidFill>
                </a:uFill>
                <a:latin typeface="Arial"/>
                <a:cs typeface="Arial"/>
              </a:rPr>
              <a:t>takers:</a:t>
            </a:r>
            <a:endParaRPr lang="en-US" spc="-10" dirty="0">
              <a:solidFill>
                <a:srgbClr val="1E1C11"/>
              </a:solidFill>
              <a:uFill>
                <a:solidFill>
                  <a:srgbClr val="1E1C11"/>
                </a:solidFill>
              </a:uFill>
              <a:latin typeface="Arial"/>
              <a:cs typeface="Arial"/>
            </a:endParaRPr>
          </a:p>
          <a:p>
            <a:pPr marL="115570" marR="6208395">
              <a:spcBef>
                <a:spcPts val="770"/>
              </a:spcBef>
            </a:pPr>
            <a:r>
              <a:rPr lang="en-US" spc="-10" dirty="0">
                <a:solidFill>
                  <a:srgbClr val="1E1C11"/>
                </a:solidFill>
                <a:latin typeface="Arial"/>
                <a:cs typeface="Arial"/>
              </a:rPr>
              <a:t>Secretary’s Name</a:t>
            </a:r>
          </a:p>
          <a:p>
            <a:pPr marL="115570" marR="6208395">
              <a:spcBef>
                <a:spcPts val="770"/>
              </a:spcBef>
            </a:pPr>
            <a:r>
              <a:rPr lang="en-US" spc="-10" dirty="0">
                <a:solidFill>
                  <a:srgbClr val="1E1C11"/>
                </a:solidFill>
                <a:latin typeface="Arial"/>
                <a:cs typeface="Arial"/>
              </a:rPr>
              <a:t>Secretary’s Email</a:t>
            </a:r>
          </a:p>
          <a:p>
            <a:endParaRPr lang="en-US" dirty="0"/>
          </a:p>
        </p:txBody>
      </p:sp>
      <p:pic>
        <p:nvPicPr>
          <p:cNvPr id="13" name="Picture 12">
            <a:extLst>
              <a:ext uri="{FF2B5EF4-FFF2-40B4-BE49-F238E27FC236}">
                <a16:creationId xmlns:a16="http://schemas.microsoft.com/office/drawing/2014/main" id="{C330E4D6-7874-2B49-C256-9618840019CA}"/>
              </a:ext>
            </a:extLst>
          </p:cNvPr>
          <p:cNvPicPr>
            <a:picLocks noChangeAspect="1"/>
          </p:cNvPicPr>
          <p:nvPr/>
        </p:nvPicPr>
        <p:blipFill>
          <a:blip r:embed="rId3"/>
          <a:stretch>
            <a:fillRect/>
          </a:stretch>
        </p:blipFill>
        <p:spPr>
          <a:xfrm>
            <a:off x="6400800" y="2057400"/>
            <a:ext cx="2143125" cy="2143125"/>
          </a:xfrm>
          <a:prstGeom prst="rect">
            <a:avLst/>
          </a:prstGeom>
        </p:spPr>
      </p:pic>
    </p:spTree>
    <p:extLst>
      <p:ext uri="{BB962C8B-B14F-4D97-AF65-F5344CB8AC3E}">
        <p14:creationId xmlns:p14="http://schemas.microsoft.com/office/powerpoint/2010/main" val="29630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7</a:t>
            </a:fld>
            <a:endParaRPr spc="-50" dirty="0"/>
          </a:p>
        </p:txBody>
      </p:sp>
      <p:sp>
        <p:nvSpPr>
          <p:cNvPr id="3" name="object 3"/>
          <p:cNvSpPr txBox="1"/>
          <p:nvPr/>
        </p:nvSpPr>
        <p:spPr>
          <a:xfrm>
            <a:off x="609600" y="838200"/>
            <a:ext cx="8538845" cy="3915816"/>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(7):</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spc="-10" dirty="0">
                <a:solidFill>
                  <a:srgbClr val="454545"/>
                </a:solidFill>
                <a:latin typeface="Arial"/>
                <a:cs typeface="Arial"/>
              </a:rPr>
              <a:t>All Purpose Networks (APN)</a:t>
            </a: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756285" lvl="1" indent="-286385">
              <a:lnSpc>
                <a:spcPct val="100000"/>
              </a:lnSpc>
              <a:buClr>
                <a:srgbClr val="1F487C"/>
              </a:buClr>
              <a:buChar char="–"/>
              <a:tabLst>
                <a:tab pos="756285" algn="l"/>
              </a:tabLst>
            </a:pPr>
            <a:r>
              <a:rPr lang="en-US" sz="1600" spc="-10" dirty="0">
                <a:solidFill>
                  <a:srgbClr val="454545"/>
                </a:solidFill>
                <a:latin typeface="Arial"/>
                <a:cs typeface="Arial"/>
              </a:rPr>
              <a:t>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buClr>
                <a:srgbClr val="1F487C"/>
              </a:buClr>
              <a:buChar char="–"/>
              <a:tabLst>
                <a:tab pos="756285" algn="l"/>
              </a:tabLst>
            </a:pPr>
            <a:r>
              <a:rPr lang="en-US" sz="1600" spc="-20" dirty="0">
                <a:solidFill>
                  <a:srgbClr val="334052"/>
                </a:solidFill>
                <a:latin typeface="Arial"/>
                <a:cs typeface="Arial"/>
              </a:rPr>
              <a:t>NTAC</a:t>
            </a:r>
            <a:r>
              <a:rPr lang="en-US" sz="1600" spc="-75"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ctr">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sp>
        <p:nvSpPr>
          <p:cNvPr id="4" name="object 4"/>
          <p:cNvSpPr txBox="1"/>
          <p:nvPr/>
        </p:nvSpPr>
        <p:spPr>
          <a:xfrm>
            <a:off x="5166657" y="2630077"/>
            <a:ext cx="1565402" cy="705321"/>
          </a:xfrm>
          <a:prstGeom prst="rect">
            <a:avLst/>
          </a:prstGeom>
        </p:spPr>
        <p:txBody>
          <a:bodyPr vert="horz" wrap="square" lIns="0" tIns="12700" rIns="0" bIns="0" rtlCol="0">
            <a:spAutoFit/>
          </a:bodyPr>
          <a:lstStyle/>
          <a:p>
            <a:pPr marR="64769" indent="-3175" algn="l">
              <a:lnSpc>
                <a:spcPct val="100000"/>
              </a:lnSpc>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dirty="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dirty="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dirty="0">
              <a:latin typeface="Arial"/>
              <a:cs typeface="Arial"/>
            </a:endParaRPr>
          </a:p>
        </p:txBody>
      </p:sp>
      <p:pic>
        <p:nvPicPr>
          <p:cNvPr id="10" name="object 10"/>
          <p:cNvPicPr/>
          <p:nvPr/>
        </p:nvPicPr>
        <p:blipFill>
          <a:blip r:embed="rId3" cstate="print"/>
          <a:stretch>
            <a:fillRect/>
          </a:stretch>
        </p:blipFill>
        <p:spPr>
          <a:xfrm>
            <a:off x="5181600" y="1177503"/>
            <a:ext cx="1232915" cy="1191767"/>
          </a:xfrm>
          <a:prstGeom prst="rect">
            <a:avLst/>
          </a:prstGeom>
        </p:spPr>
      </p:pic>
      <p:sp>
        <p:nvSpPr>
          <p:cNvPr id="13" name="object 13"/>
          <p:cNvSpPr txBox="1"/>
          <p:nvPr/>
        </p:nvSpPr>
        <p:spPr>
          <a:xfrm>
            <a:off x="1558436" y="5122276"/>
            <a:ext cx="1520190" cy="1089401"/>
          </a:xfrm>
          <a:prstGeom prst="rect">
            <a:avLst/>
          </a:prstGeom>
        </p:spPr>
        <p:txBody>
          <a:bodyPr vert="horz" wrap="square" lIns="0" tIns="12065" rIns="0" bIns="0" rtlCol="0">
            <a:spAutoFit/>
          </a:bodyPr>
          <a:lstStyle/>
          <a:p>
            <a:pPr marR="26034">
              <a:lnSpc>
                <a:spcPct val="100000"/>
              </a:lnSpc>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4" cstate="print"/>
          <a:stretch>
            <a:fillRect/>
          </a:stretch>
        </p:blipFill>
        <p:spPr>
          <a:xfrm>
            <a:off x="1642509" y="3872469"/>
            <a:ext cx="1196340" cy="1225295"/>
          </a:xfrm>
          <a:prstGeom prst="rect">
            <a:avLst/>
          </a:prstGeom>
        </p:spPr>
      </p:pic>
      <p:sp>
        <p:nvSpPr>
          <p:cNvPr id="15" name="object 15"/>
          <p:cNvSpPr txBox="1"/>
          <p:nvPr/>
        </p:nvSpPr>
        <p:spPr>
          <a:xfrm>
            <a:off x="3838405" y="5145135"/>
            <a:ext cx="1541145" cy="784225"/>
          </a:xfrm>
          <a:prstGeom prst="rect">
            <a:avLst/>
          </a:prstGeom>
        </p:spPr>
        <p:txBody>
          <a:bodyPr vert="horz" wrap="square" lIns="0" tIns="12700" rIns="0" bIns="0" rtlCol="0">
            <a:spAutoFit/>
          </a:bodyPr>
          <a:lstStyle/>
          <a:p>
            <a:pPr marR="5080"/>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5" cstate="print"/>
          <a:stretch>
            <a:fillRect/>
          </a:stretch>
        </p:blipFill>
        <p:spPr>
          <a:xfrm>
            <a:off x="4170510" y="3872469"/>
            <a:ext cx="929639" cy="1242060"/>
          </a:xfrm>
          <a:prstGeom prst="rect">
            <a:avLst/>
          </a:prstGeom>
        </p:spPr>
      </p:pic>
      <p:pic>
        <p:nvPicPr>
          <p:cNvPr id="21" name="object 21"/>
          <p:cNvPicPr/>
          <p:nvPr/>
        </p:nvPicPr>
        <p:blipFill>
          <a:blip r:embed="rId6" cstate="print"/>
          <a:stretch>
            <a:fillRect/>
          </a:stretch>
        </p:blipFill>
        <p:spPr>
          <a:xfrm>
            <a:off x="6585839" y="3846590"/>
            <a:ext cx="928116" cy="1208532"/>
          </a:xfrm>
          <a:prstGeom prst="rect">
            <a:avLst/>
          </a:prstGeom>
        </p:spPr>
      </p:pic>
      <p:sp>
        <p:nvSpPr>
          <p:cNvPr id="22" name="object 22"/>
          <p:cNvSpPr txBox="1"/>
          <p:nvPr/>
        </p:nvSpPr>
        <p:spPr>
          <a:xfrm>
            <a:off x="6585839" y="51746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7"/>
          <a:stretch>
            <a:fillRect/>
          </a:stretch>
        </p:blipFill>
        <p:spPr>
          <a:xfrm>
            <a:off x="8733155" y="3789357"/>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8830435" y="5193290"/>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8" cstate="print"/>
          <a:stretch>
            <a:fillRect/>
          </a:stretch>
        </p:blipFill>
        <p:spPr>
          <a:xfrm>
            <a:off x="2244407" y="1198613"/>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2266424" y="2616024"/>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pic>
        <p:nvPicPr>
          <p:cNvPr id="8" name="object 8">
            <a:extLst>
              <a:ext uri="{FF2B5EF4-FFF2-40B4-BE49-F238E27FC236}">
                <a16:creationId xmlns:a16="http://schemas.microsoft.com/office/drawing/2014/main" id="{16B02F69-6BAE-5B2D-15EA-E819D28DBDCC}"/>
              </a:ext>
            </a:extLst>
          </p:cNvPr>
          <p:cNvPicPr/>
          <p:nvPr/>
        </p:nvPicPr>
        <p:blipFill>
          <a:blip r:embed="rId9" cstate="print"/>
          <a:stretch>
            <a:fillRect/>
          </a:stretch>
        </p:blipFill>
        <p:spPr>
          <a:xfrm>
            <a:off x="8005952" y="1177503"/>
            <a:ext cx="824483" cy="1240536"/>
          </a:xfrm>
          <a:prstGeom prst="rect">
            <a:avLst/>
          </a:prstGeom>
        </p:spPr>
      </p:pic>
      <p:sp>
        <p:nvSpPr>
          <p:cNvPr id="9" name="object 9">
            <a:extLst>
              <a:ext uri="{FF2B5EF4-FFF2-40B4-BE49-F238E27FC236}">
                <a16:creationId xmlns:a16="http://schemas.microsoft.com/office/drawing/2014/main" id="{259230E3-2515-31F5-A2D7-A505A274F5A6}"/>
              </a:ext>
            </a:extLst>
          </p:cNvPr>
          <p:cNvSpPr txBox="1"/>
          <p:nvPr/>
        </p:nvSpPr>
        <p:spPr>
          <a:xfrm>
            <a:off x="7853905" y="2629663"/>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9296400" y="3034282"/>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3495287" y="4546824"/>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3497573" y="3251043"/>
            <a:ext cx="816863" cy="1089659"/>
          </a:xfrm>
          <a:prstGeom prst="rect">
            <a:avLst/>
          </a:prstGeom>
        </p:spPr>
      </p:pic>
      <p:sp>
        <p:nvSpPr>
          <p:cNvPr id="14" name="object 14"/>
          <p:cNvSpPr txBox="1"/>
          <p:nvPr/>
        </p:nvSpPr>
        <p:spPr>
          <a:xfrm>
            <a:off x="9418701" y="4380737"/>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02d0191-eeae-4761-b1cb-1a83e86ef445}" enabled="0" method="" siteId="{102d0191-eeae-4761-b1cb-1a83e86ef445}" removed="1"/>
</clbl:labelList>
</file>

<file path=docProps/app.xml><?xml version="1.0" encoding="utf-8"?>
<Properties xmlns="http://schemas.openxmlformats.org/officeDocument/2006/extended-properties" xmlns:vt="http://schemas.openxmlformats.org/officeDocument/2006/docPropsVTypes">
  <Template/>
  <TotalTime>1535</TotalTime>
  <Words>4148</Words>
  <Application>Microsoft Office PowerPoint</Application>
  <PresentationFormat>Widescreen</PresentationFormat>
  <Paragraphs>625</Paragraphs>
  <Slides>37</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Aptos</vt:lpstr>
      <vt:lpstr>Arial</vt:lpstr>
      <vt:lpstr>Calibri</vt:lpstr>
      <vt:lpstr>Georgia</vt:lpstr>
      <vt:lpstr>Helvetica LT Std</vt:lpstr>
      <vt:lpstr>Lucida Sans</vt:lpstr>
      <vt:lpstr>Montserrat-Bold</vt:lpstr>
      <vt:lpstr>Open Sans</vt:lpstr>
      <vt:lpstr>Poppins</vt:lpstr>
      <vt:lpstr>Segoe UI</vt:lpstr>
      <vt:lpstr>Source Sans Pro Web</vt:lpstr>
      <vt:lpstr>Tw Cen MT</vt:lpstr>
      <vt:lpstr>Wingdings</vt:lpstr>
      <vt:lpstr>Office Theme</vt:lpstr>
      <vt:lpstr>1_NIEM_white</vt:lpstr>
      <vt:lpstr>PowerPoint Presentation</vt:lpstr>
      <vt:lpstr>CALL TO ORDER</vt:lpstr>
      <vt:lpstr>MAKING THE MOST OF OUR SESSION</vt:lpstr>
      <vt:lpstr>PowerPoint Presentation</vt:lpstr>
      <vt:lpstr>VENUE</vt:lpstr>
      <vt:lpstr>NOTE TAKER</vt:lpstr>
      <vt:lpstr>ROLL CALL</vt:lpstr>
      <vt:lpstr>SPONSOR APPOINTED PGB VOTING MEMBERS</vt:lpstr>
      <vt:lpstr>PGB EXPERT VOTING MEMBERS &amp; NON-VOTING MEMBERS</vt:lpstr>
      <vt:lpstr>PROPOSED 28 AUGUST 2025 PGB AGENDA</vt:lpstr>
      <vt:lpstr>APPROVAL OF AGENDA</vt:lpstr>
      <vt:lpstr>ANNOUNCEMENTS</vt:lpstr>
      <vt:lpstr>Motions</vt:lpstr>
      <vt:lpstr>APPROVAL OF 28 August 2025 PGB MINUTES</vt:lpstr>
      <vt:lpstr>Motion to …..</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UPDATES</vt:lpstr>
      <vt:lpstr>PowerPoint Presentation</vt:lpstr>
      <vt:lpstr>NBAC TSC UPDATE</vt:lpstr>
      <vt:lpstr>PGB Meeting Schedule – Pending Approval</vt:lpstr>
      <vt:lpstr>ADJOURN</vt:lpstr>
      <vt:lpstr>BACKUPS</vt:lpstr>
      <vt:lpstr>NMO, NBAC, &amp; NTAC TSC CO-CHAIRS &amp; OASIS MAINTAINERS</vt:lpstr>
      <vt:lpstr>RESOURCES</vt:lpstr>
      <vt:lpstr>SPECIFICATION WORKFLOW AND TIMELINE</vt:lpstr>
      <vt:lpstr>SPONSOR APPOINTED PGB VOTING MEMBERS</vt:lpstr>
      <vt:lpstr>Election of New Chair , NMO TASK Transition - Big Picture, </vt:lpstr>
      <vt:lpstr>Motion to authorize $ 2000 for 8 October NPC leadership Meeting</vt:lpstr>
      <vt:lpstr>Motion to Approve PGB Meeting dates</vt:lpstr>
      <vt:lpstr>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M CTR JS J6 (USA)</cp:lastModifiedBy>
  <cp:revision>8</cp:revision>
  <dcterms:created xsi:type="dcterms:W3CDTF">2025-04-02T17:38:56Z</dcterms:created>
  <dcterms:modified xsi:type="dcterms:W3CDTF">2025-09-04T13:03:36Z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