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0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A375E-6AC8-449A-8D1F-926C0EC376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72C7F-AC5B-4948-9105-F0FD88CB3C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BAD90-4604-47DC-934E-DC39841A9505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FADF-9FE5-4B33-B56B-EF07CD8BC4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B5760-C660-4FCC-84C6-BB273B7CB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FE02B-9AE2-4BF6-8ED8-58E92A50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4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F8BFB-620B-413C-BEE4-4929A9F6003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58938-34E9-4395-BBC5-E4D4557A1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327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A55D-DD7D-4C01-A389-BB6EBDB73490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3200" b="1"/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8253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3940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23580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373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5435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1413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9931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9816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1" cy="159617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E6EF-C579-4ACD-BE07-295B03515AA2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691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AB62-7DDE-46C9-8E74-945CE74BCE35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2828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617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C8E36-F218-455C-8602-CE4CE7234325}" type="datetime1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54E9-4E49-411D-B9B7-FF975976035A}" type="datetime1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8473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E8FE-744C-44F3-AE6A-99298122D02F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1553603-933B-4EA7-B24B-8200CD0FE291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7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E3657327-7372-4307-A530-D81FE998D4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an Tho University - Wikipedia">
            <a:extLst>
              <a:ext uri="{FF2B5EF4-FFF2-40B4-BE49-F238E27FC236}">
                <a16:creationId xmlns:a16="http://schemas.microsoft.com/office/drawing/2014/main" id="{94F12BD5-181C-435A-9DB9-8960302979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600" y="119193"/>
            <a:ext cx="31432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2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w Cen MT" panose="020B0602020104020603" pitchFamily="34" charset="0"/>
        <a:buChar char="-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C2B9-DF72-475D-8BC4-39A3CD6A2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–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72241-699E-495F-8F72-E9145A729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TS.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Phượng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rán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0D23FB-5C75-498D-9E1E-C20E4C2B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FF729-F012-45D7-A344-61A975AE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52F-6EE3-4E99-B7C2-38D6780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BEF-065F-4F18-A6C6-20AF4DCA9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>
                <a:hlinkClick r:id="rId2"/>
              </a:rPr>
              <a:t>Khoa CNTT&amp;TT</a:t>
            </a:r>
            <a:endParaRPr lang="en-US" b="1" u="sng" dirty="0"/>
          </a:p>
          <a:p>
            <a:pPr lvl="1"/>
            <a:r>
              <a:rPr lang="vi-VN" dirty="0"/>
              <a:t>ĐƯỢC THÀNH LẬP NĂM 1994 TRÊN CƠ SỞ TRUNG TÂM ĐIỆN TỪ VÀ TIN HỌC</a:t>
            </a:r>
          </a:p>
          <a:p>
            <a:pPr lvl="1"/>
            <a:r>
              <a:rPr lang="vi-VN" dirty="0"/>
              <a:t>NHIỆM VỤ CỦA KHOA LÀ ĐÀO TẠO</a:t>
            </a:r>
          </a:p>
          <a:p>
            <a:pPr lvl="2"/>
            <a:r>
              <a:rPr lang="vi-VN" dirty="0"/>
              <a:t>ĐẠI HỌC VÀ SAU ĐẠI HỌC</a:t>
            </a:r>
          </a:p>
          <a:p>
            <a:pPr lvl="2"/>
            <a:r>
              <a:rPr lang="vi-VN" dirty="0"/>
              <a:t>NCKH VÀ CHUYỂN GIAO CÔNG NGHỆ TRONG LĨNH VỰC CNTT&amp;TT</a:t>
            </a:r>
            <a:endParaRPr lang="en-US" dirty="0"/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1BE4-707E-48C2-97C9-8CA35CAEE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A28F7-AC90-47E9-984F-20AB040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52F-6EE3-4E99-B7C2-38D6780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BEF-065F-4F18-A6C6-20AF4DCA9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Khoa CNTT&amp;TT</a:t>
            </a:r>
            <a:endParaRPr lang="en-US" b="1" u="sng" dirty="0"/>
          </a:p>
          <a:p>
            <a:pPr lvl="1"/>
            <a:r>
              <a:rPr lang="vi-VN" dirty="0"/>
              <a:t>TẦM NHÌN ĐẾN NĂM 2020</a:t>
            </a:r>
          </a:p>
          <a:p>
            <a:pPr lvl="2"/>
            <a:r>
              <a:rPr lang="vi-VN" dirty="0"/>
              <a:t>ĐƠN VỊ ĐÀO TẠO VÀ</a:t>
            </a:r>
          </a:p>
          <a:p>
            <a:pPr lvl="2"/>
            <a:r>
              <a:rPr lang="vi-VN" dirty="0"/>
              <a:t>NGHIÊN CỨU KHOA HỌC VỀ CNTT&amp;TT MẠNH CỦA CẢ NƯỚC</a:t>
            </a:r>
            <a:endParaRPr lang="en-US" dirty="0"/>
          </a:p>
          <a:p>
            <a:endParaRPr lang="en-US" b="1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1E33E-81F9-459F-9B48-F447E575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A28F7-AC90-47E9-984F-20AB040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2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52F-6EE3-4E99-B7C2-38D6780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BEF-065F-4F18-A6C6-20AF4DCA9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Khoa CNTT&amp;TT</a:t>
            </a:r>
            <a:endParaRPr lang="en-US" b="1" u="sng" dirty="0"/>
          </a:p>
          <a:p>
            <a:pPr lvl="1"/>
            <a:r>
              <a:rPr lang="en-US" dirty="0"/>
              <a:t>CÁC BỘ MÔN VÀ TRUNG TÂM</a:t>
            </a:r>
          </a:p>
          <a:p>
            <a:pPr lvl="2"/>
            <a:r>
              <a:rPr lang="en-US" dirty="0"/>
              <a:t>BỘ MÔN HỆ THỐNG THÔNG TIN</a:t>
            </a:r>
          </a:p>
          <a:p>
            <a:pPr lvl="2"/>
            <a:r>
              <a:rPr lang="en-US" dirty="0"/>
              <a:t>BỘ MÔN MẠNG MÁY TÍNH &amp; TRUYỀN THÔNG</a:t>
            </a:r>
          </a:p>
          <a:p>
            <a:pPr lvl="2"/>
            <a:r>
              <a:rPr lang="en-US" dirty="0"/>
              <a:t>BỘ MÔN CÔNG NGHỆ PHẦN MỀM</a:t>
            </a:r>
          </a:p>
          <a:p>
            <a:pPr lvl="2"/>
            <a:r>
              <a:rPr lang="en-US" dirty="0"/>
              <a:t>BỘ MÔN KHOA HỌC MÁY TÍNH</a:t>
            </a:r>
          </a:p>
          <a:p>
            <a:endParaRPr lang="en-US" b="1" u="sn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12118-61D1-42DC-86C8-2FA05E1E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A28F7-AC90-47E9-984F-20AB040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352F-6EE3-4E99-B7C2-38D67800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EBEF-065F-4F18-A6C6-20AF4DCA99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Khoa CNTT&amp;TT</a:t>
            </a:r>
            <a:endParaRPr lang="en-US" b="1" u="sng" dirty="0"/>
          </a:p>
          <a:p>
            <a:pPr lvl="1"/>
            <a:r>
              <a:rPr lang="en-US" dirty="0"/>
              <a:t>CÁC BỘ MÔN VÀ TRUNG TÂM</a:t>
            </a:r>
          </a:p>
          <a:p>
            <a:pPr lvl="2"/>
            <a:r>
              <a:rPr lang="en-US" dirty="0"/>
              <a:t>BỘ MÔN CÔNG NGHỆ THÔNG TIN</a:t>
            </a:r>
          </a:p>
          <a:p>
            <a:pPr lvl="2"/>
            <a:r>
              <a:rPr lang="en-US" dirty="0"/>
              <a:t>BỘ MÔN TIN HỌC ỨNG DỤNG</a:t>
            </a:r>
          </a:p>
          <a:p>
            <a:pPr lvl="2"/>
            <a:r>
              <a:rPr lang="en-US" dirty="0"/>
              <a:t>TỔ VĂN PHÒNG</a:t>
            </a:r>
          </a:p>
          <a:p>
            <a:pPr lvl="2"/>
            <a:r>
              <a:rPr lang="en-US" dirty="0"/>
              <a:t>TRUNG TÂM ĐIỆN TỪ &amp; TIN HỌC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12849-7465-4DFB-BF10-1F2B5BBB4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A28F7-AC90-47E9-984F-20AB0404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0977-3596-4FD0-8106-95A450FA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CẢM ƠN SỰ CHÚ Ý CỦA QUÝ VỊ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62D86-D073-44C2-B035-D1FB924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CFD13A-C66B-4B28-ACA4-423283A0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D95-869F-4BA1-A443-D7014ADE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F836-258F-4221-B2FC-8E7B61585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  <a:p>
            <a:r>
              <a:rPr lang="en-US" dirty="0"/>
              <a:t>ĐHCT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1BDD-719A-47FF-8E8D-7C454F75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204F6-7BBF-405A-99CB-8B9687B5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099B-DF80-47BE-B2F1-5767F8AC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D36C-B43B-416C-B7CE-268FDB8C83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ĐƯỢC THÀNH LẬP NGÀY 31 THÁNG 03 NĂM 1966</a:t>
            </a:r>
          </a:p>
          <a:p>
            <a:r>
              <a:rPr lang="vi-VN" dirty="0"/>
              <a:t>VIỆN ĐẠI HỌC CẦN THƠ CÓ BỐN KHOA:</a:t>
            </a:r>
          </a:p>
          <a:p>
            <a:pPr lvl="1"/>
            <a:r>
              <a:rPr lang="vi-VN" dirty="0"/>
              <a:t>KHOA HỌC</a:t>
            </a:r>
          </a:p>
          <a:p>
            <a:pPr lvl="1"/>
            <a:r>
              <a:rPr lang="vi-VN" dirty="0"/>
              <a:t>LUẬT KHOA</a:t>
            </a:r>
          </a:p>
          <a:p>
            <a:pPr lvl="1"/>
            <a:r>
              <a:rPr lang="vi-VN" dirty="0"/>
              <a:t>KHOA HỌC XÃ HỘI, VĂN KHOA, SƯ PHẠM</a:t>
            </a:r>
          </a:p>
          <a:p>
            <a:pPr lvl="1"/>
            <a:r>
              <a:rPr lang="vi-VN" dirty="0"/>
              <a:t>CAO ĐẲNG NÔNG NGHIỆP VÀ TRUNG TÂM SINH NGỮ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62DB-F5D4-4DA5-B4A0-32A7FB92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498A2-714D-4CAA-8006-C4F22193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DEC-2B1A-4E01-A0AD-FA5F4920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9F25-B803-4BF2-846A-96AE2E8BA0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CƠ SỞ VẬT CHẤT CỦA VIỆN ĐẠI HỌC CẦN THƠ TỌA LẠC TRÊN 4 ĐỊA ĐIỂM</a:t>
            </a:r>
          </a:p>
          <a:p>
            <a:pPr lvl="1"/>
            <a:r>
              <a:rPr lang="vi-VN" dirty="0"/>
              <a:t>TÒA VIỆN TRƯỜNG (SỐ 5, ĐẠI LỘ HOÀ BÌNH)</a:t>
            </a:r>
          </a:p>
          <a:p>
            <a:pPr lvl="1"/>
            <a:r>
              <a:rPr lang="vi-VN" dirty="0"/>
              <a:t>KHU I (ĐƯỜNG 30/4)</a:t>
            </a:r>
          </a:p>
          <a:p>
            <a:pPr lvl="1"/>
            <a:r>
              <a:rPr lang="vi-VN" dirty="0"/>
              <a:t>KHU II: (ĐƯỜNG 3/2)</a:t>
            </a:r>
          </a:p>
          <a:p>
            <a:pPr lvl="1"/>
            <a:r>
              <a:rPr lang="vi-VN" dirty="0"/>
              <a:t>KHU III: (SỐ 1, LÝ TỰ TRỌNG)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23D5E-7938-4521-A353-51268A67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FB2E6-4D8A-49C2-9908-20A724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B07B-4510-4BFE-A01B-E546D458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2579-8946-4B6D-95A9-E941DC3C00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VIỆN ĐẠI HỌC CẦN THƠ ĐƯỢC ĐỔI THÀNH ĐHCT</a:t>
            </a:r>
          </a:p>
          <a:p>
            <a:r>
              <a:rPr lang="vi-VN" dirty="0"/>
              <a:t>CƠ CẤU ĐHCT HIỆN NAY</a:t>
            </a:r>
          </a:p>
          <a:p>
            <a:pPr lvl="1"/>
            <a:r>
              <a:rPr lang="vi-VN" dirty="0"/>
              <a:t>KHOA - VIỆN</a:t>
            </a:r>
          </a:p>
          <a:p>
            <a:pPr lvl="1"/>
            <a:r>
              <a:rPr lang="vi-VN" dirty="0"/>
              <a:t>TRUNG TÂM - TRUNG TÂM ĐÀO TẠO</a:t>
            </a:r>
          </a:p>
          <a:p>
            <a:pPr lvl="1"/>
            <a:r>
              <a:rPr lang="vi-VN" dirty="0"/>
              <a:t>PHÒNG BAN CHỨC NĂNG</a:t>
            </a:r>
          </a:p>
          <a:p>
            <a:pPr lvl="1"/>
            <a:r>
              <a:rPr lang="vi-VN" dirty="0"/>
              <a:t>ĐOÀN THỂ &amp; HỘI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2612-267F-4DEA-8374-F58135F4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3AFAB-569B-4490-95D4-74BB7909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0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188-130B-4C43-8EEA-645078B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1AEF-BB0C-461F-BF1A-74BA181B62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HỌC TỰ NHIÊN</a:t>
            </a:r>
          </a:p>
          <a:p>
            <a:pPr lvl="1"/>
            <a:r>
              <a:rPr lang="vi-VN" dirty="0"/>
              <a:t>NGÀY 14/1/1998, TRƯỜNG ĐHCT KHÁNH THÀNH KHOA KHOA HỌC</a:t>
            </a:r>
          </a:p>
          <a:p>
            <a:pPr lvl="1"/>
            <a:r>
              <a:rPr lang="vi-VN" dirty="0"/>
              <a:t>CƠ SỞ VẬT CHẤT</a:t>
            </a:r>
          </a:p>
          <a:p>
            <a:pPr lvl="2"/>
            <a:r>
              <a:rPr lang="vi-VN" dirty="0"/>
              <a:t>12 PHÒNG THÍ NGHIỆM (PTN) CHO SINH, HÓA, VẬT LÝ</a:t>
            </a:r>
          </a:p>
          <a:p>
            <a:pPr lvl="2"/>
            <a:r>
              <a:rPr lang="vi-VN" dirty="0"/>
              <a:t>06 PHÒNG MÁY TÍNH ĐƯỢC NỐI MẠNG VỚI NHAU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40FD-4824-40F4-B7BB-1BC40E36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7437-8D25-4862-B616-495B0DD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188-130B-4C43-8EEA-645078B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1AEF-BB0C-461F-BF1A-74BA181B62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HỌC TỰ NHIÊ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vi-VN" dirty="0"/>
              <a:t>CƠ SỞ VẬT CHẤT</a:t>
            </a:r>
          </a:p>
          <a:p>
            <a:pPr lvl="2"/>
            <a:r>
              <a:rPr lang="vi-VN" dirty="0"/>
              <a:t>VP KHOA VÀ XƯỞNG SỬA CHỮA</a:t>
            </a:r>
          </a:p>
          <a:p>
            <a:pPr lvl="2"/>
            <a:r>
              <a:rPr lang="vi-VN" dirty="0"/>
              <a:t>NĂM 2010, TRƯỜNG ĐÃ ĐẦU TƯ MỞ RỘNG KHU PTN CỦA KHOA</a:t>
            </a:r>
          </a:p>
          <a:p>
            <a:pPr lvl="2"/>
            <a:r>
              <a:rPr lang="vi-VN" dirty="0"/>
              <a:t>XÂY MỚI KHU NHÀ 3 TẦNG VỚI 22 PHÒNG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A34E-7B23-4EBC-A3FF-8B112A1F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7437-8D25-4862-B616-495B0DD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188-130B-4C43-8EEA-645078B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1AEF-BB0C-461F-BF1A-74BA181B62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HỌC TỰ NHIÊ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dirty="0"/>
              <a:t>KHOA KHTN HIỆN NAY GỒM 04 BỘ MÔN</a:t>
            </a:r>
          </a:p>
          <a:p>
            <a:pPr lvl="2"/>
            <a:r>
              <a:rPr lang="en-US" dirty="0"/>
              <a:t>BỘ MÔN SINH HỌC</a:t>
            </a:r>
          </a:p>
          <a:p>
            <a:pPr lvl="2"/>
            <a:r>
              <a:rPr lang="en-US" dirty="0"/>
              <a:t>BỘ MÔN HÓA HỌC</a:t>
            </a:r>
          </a:p>
          <a:p>
            <a:pPr lvl="2"/>
            <a:r>
              <a:rPr lang="en-US" dirty="0"/>
              <a:t>BỘ MÔN TOÁN HỌC</a:t>
            </a:r>
          </a:p>
          <a:p>
            <a:pPr lvl="2"/>
            <a:r>
              <a:rPr lang="en-US" dirty="0"/>
              <a:t>BỘ MÔN VẬT LÝ</a:t>
            </a:r>
          </a:p>
          <a:p>
            <a:endParaRPr lang="vi-VN" b="1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34F10-E7F9-4CC1-AF6D-530B743C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7437-8D25-4862-B616-495B0DD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0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1188-130B-4C43-8EEA-645078B2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1AEF-BB0C-461F-BF1A-74BA181B62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KHOA HỌC TỰ NHIÊ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vi-VN" dirty="0"/>
              <a:t>CÔNG TÁC ĐÀO TẠO</a:t>
            </a:r>
          </a:p>
          <a:p>
            <a:pPr lvl="2"/>
            <a:r>
              <a:rPr lang="vi-VN" dirty="0"/>
              <a:t>ĐẠI HỌC:</a:t>
            </a:r>
          </a:p>
          <a:p>
            <a:pPr lvl="2"/>
            <a:r>
              <a:rPr lang="vi-VN" dirty="0"/>
              <a:t>SĐH:</a:t>
            </a:r>
          </a:p>
          <a:p>
            <a:pPr lvl="1"/>
            <a:r>
              <a:rPr lang="vi-VN" dirty="0"/>
              <a:t>CÔNG TÁC NCKH, BÁO CÁO CHUYÊN ĐỂ: ....</a:t>
            </a:r>
          </a:p>
          <a:p>
            <a:pPr lvl="1"/>
            <a:r>
              <a:rPr lang="vi-VN" dirty="0"/>
              <a:t>CÔNG TÁC ĐÀO TẠO VÀ BỒI DƯỠNG CÁN BỘ: .....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E35A8-5332-4481-BADB-244106E1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77437-8D25-4862-B616-495B0DD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8B2C-098F-4B65-B97A-BFC6B99DB7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29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621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(1966-1975)</vt:lpstr>
      <vt:lpstr>Thời kỳ viện đại học Cần Thơ (1966-1975)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LEGION</dc:creator>
  <cp:lastModifiedBy>LEGION</cp:lastModifiedBy>
  <cp:revision>12</cp:revision>
  <dcterms:created xsi:type="dcterms:W3CDTF">2025-10-17T06:32:22Z</dcterms:created>
  <dcterms:modified xsi:type="dcterms:W3CDTF">2025-10-17T08:03:43Z</dcterms:modified>
</cp:coreProperties>
</file>