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56" r:id="rId3"/>
    <p:sldId id="257" r:id="rId4"/>
    <p:sldId id="259" r:id="rId5"/>
    <p:sldId id="286" r:id="rId6"/>
    <p:sldId id="287" r:id="rId7"/>
    <p:sldId id="289" r:id="rId8"/>
    <p:sldId id="288" r:id="rId9"/>
    <p:sldId id="290" r:id="rId10"/>
    <p:sldId id="292" r:id="rId11"/>
    <p:sldId id="263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010" autoAdjust="0"/>
  </p:normalViewPr>
  <p:slideViewPr>
    <p:cSldViewPr snapToGrid="0">
      <p:cViewPr varScale="1">
        <p:scale>
          <a:sx n="75" d="100"/>
          <a:sy n="75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7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9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54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59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5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3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9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1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0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7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2018/7/3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28" y="40222"/>
            <a:ext cx="12192000" cy="68580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-12589" y="870719"/>
            <a:ext cx="12261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15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Spring boot actuator</a:t>
            </a:r>
            <a:endParaRPr lang="en-US" altLang="zh-CN" sz="7200" spc="15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7200" spc="15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7200" spc="15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log4j2</a:t>
            </a:r>
            <a:r>
              <a:rPr lang="zh-CN" altLang="en-US" sz="7200" spc="15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  <a:endParaRPr lang="zh-CN" altLang="en-US" sz="7200" spc="15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21821" y="4563639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杨杰</a:t>
            </a:r>
            <a:endParaRPr lang="en-US" altLang="zh-CN" sz="1600" b="1" spc="3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1600" b="1" spc="300" dirty="0" smtClean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516030910465</a:t>
            </a:r>
            <a:endParaRPr lang="en-US" altLang="zh-CN" sz="1600" b="1" spc="300" dirty="0" smtClean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再次运行，填写用户名密码即可正常访问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98" y="2035979"/>
            <a:ext cx="6276190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18990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8196809" cy="4708981"/>
            <a:chOff x="3125165" y="868100"/>
            <a:chExt cx="8196809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6732742" cy="2200150"/>
              <a:chOff x="4305782" y="2128782"/>
              <a:chExt cx="6732742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772043" y="2128782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914865" y="2516252"/>
              <a:ext cx="5407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log4j2</a:t>
              </a:r>
              <a:endParaRPr lang="en-US" altLang="zh-CN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中添加依赖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96" y="2527353"/>
            <a:ext cx="7019048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2337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/main/resources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log4j2-spring.xml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，进行如下配置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8" y="1634223"/>
            <a:ext cx="7157496" cy="44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76835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5578"/>
            <a:ext cx="8646160" cy="46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38971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0" y="2082800"/>
            <a:ext cx="12192000" cy="30784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09333" y="2895600"/>
            <a:ext cx="680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8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500549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74710" y="1181528"/>
            <a:ext cx="4553725" cy="637518"/>
            <a:chOff x="7343421" y="1194013"/>
            <a:chExt cx="4553725" cy="63751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4714" y="1194013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Spring boot actuator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3421" y="2320799"/>
            <a:ext cx="2399289" cy="613458"/>
            <a:chOff x="7343421" y="2320799"/>
            <a:chExt cx="2399289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log4j2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7486" y="910124"/>
            <a:ext cx="8915234" cy="4708981"/>
            <a:chOff x="3967646" y="878374"/>
            <a:chExt cx="8915234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6059817" cy="2200150"/>
              <a:chOff x="4305782" y="2128782"/>
              <a:chExt cx="6059817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099118" y="2162696"/>
                <a:ext cx="5266481" cy="1945357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6285876" y="1483654"/>
              <a:ext cx="659700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Spring boot actuator</a:t>
              </a:r>
              <a:endParaRPr lang="zh-CN" altLang="en-US" sz="7000" spc="20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中添加依赖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38" y="1889979"/>
            <a:ext cx="6761905" cy="350476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339067" y="4226560"/>
            <a:ext cx="5356549" cy="9347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:8080/actuator/health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中查看对端点的监控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8" y="2027899"/>
            <a:ext cx="5580952" cy="300952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90" y="2250354"/>
            <a:ext cx="4866667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9524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/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Actuator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部分端点的访问需要鉴权，否则访问返回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25" y="1650189"/>
            <a:ext cx="9076190" cy="3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9628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鉴权的端点为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Sensitive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端点，如下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21" y="1554253"/>
            <a:ext cx="8575299" cy="50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56058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application.properties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安全校验关闭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3" y="1854855"/>
            <a:ext cx="5485714" cy="3238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903" y="2452432"/>
            <a:ext cx="1035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再次查看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3" y="3040661"/>
            <a:ext cx="7889054" cy="35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3132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82219" y="1080803"/>
            <a:ext cx="10353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或开启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 basic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4903" y="1663419"/>
            <a:ext cx="103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添加依赖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3" y="2234322"/>
            <a:ext cx="6190476" cy="119047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3" y="4311164"/>
            <a:ext cx="6066667" cy="238095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4903" y="3683315"/>
            <a:ext cx="103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配置文件中设置用户名密码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66055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141</Words>
  <Application>Microsoft Office PowerPoint</Application>
  <PresentationFormat>宽屏</PresentationFormat>
  <Paragraphs>44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Kozuka Gothic Pro B</vt:lpstr>
      <vt:lpstr>Kozuka Mincho Pro H</vt:lpstr>
      <vt:lpstr>等线</vt:lpstr>
      <vt:lpstr>等线 Light</vt:lpstr>
      <vt:lpstr>汉仪菱心体简</vt:lpstr>
      <vt:lpstr>宋体</vt:lpstr>
      <vt:lpstr>微软雅黑</vt:lpstr>
      <vt:lpstr>Adobe Caslon Pro 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www.pptfans.cn</dc:title>
  <dc:subject/>
  <dc:creator/>
  <cp:keywords/>
  <dc:description/>
  <cp:lastModifiedBy>admin</cp:lastModifiedBy>
  <cp:revision>14</cp:revision>
  <dcterms:created xsi:type="dcterms:W3CDTF">2016-05-06T03:10:00Z</dcterms:created>
  <dcterms:modified xsi:type="dcterms:W3CDTF">2018-07-03T16:11:11Z</dcterms:modified>
  <cp:category/>
  <cp:contentStatus>www.pptfans.cn</cp:contentStatus>
  <cp:version>www.pptfans.cn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