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59" autoAdjust="0"/>
    <p:restoredTop sz="94660"/>
  </p:normalViewPr>
  <p:slideViewPr>
    <p:cSldViewPr snapToGrid="0">
      <p:cViewPr varScale="1">
        <p:scale>
          <a:sx n="76" d="100"/>
          <a:sy n="76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6421E-26ED-4F04-AF9A-696570594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07A7F2-860A-4B34-AD72-DFB0B0BED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831DE-1D87-48C1-8D5C-85F0A84E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0431-B199-4EA8-93C2-8DC989B7EB26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7A106-5468-4D61-B5EB-B5FCD269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7BF82-C4FA-4263-972F-B6B52A2F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DB96-D615-44B8-8D22-BA73D4F08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53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696DA-4E71-494E-8601-5673B30B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6BF1EE-8C58-4738-B9E5-18A8759D5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C12A2-632B-411A-8FA5-C53DF6F1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0431-B199-4EA8-93C2-8DC989B7EB26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5E44E-3C86-4EFD-99EC-9020E74E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D90E3-6776-479E-B359-6523237A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DB96-D615-44B8-8D22-BA73D4F08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15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EBADF1-1D95-4D38-8718-FDE5056E2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106E6-C4E8-4795-BA35-47ECD71C5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3032D-225C-4EC5-8910-449E9DE5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0431-B199-4EA8-93C2-8DC989B7EB26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F0E02-CC04-4BBB-8594-BD75D43B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608E1-3A12-44B6-8A1B-12103DCE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DB96-D615-44B8-8D22-BA73D4F08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79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BAA66-864B-49F3-B695-B0CDAE59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5C39E-61D2-4AA7-AE32-C4F40B1C9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EC64E-77DB-4D31-989D-90F0948E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0431-B199-4EA8-93C2-8DC989B7EB26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57C4E-CF1B-4F07-8B3F-911A7C82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13E6E-C58B-42CB-9231-0F3DC60B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DB96-D615-44B8-8D22-BA73D4F08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59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8439E-CEDF-4D65-A04D-B5E875CF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C6484-9BC1-457C-937F-94DFCFCF4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5CEDF-1991-422E-930C-5A88C5B7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0431-B199-4EA8-93C2-8DC989B7EB26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AD6AD-C354-4648-8C25-923EDE2B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C4359-B6FC-4588-B3A0-FE02759D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DB96-D615-44B8-8D22-BA73D4F08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8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3E84E-77FD-4755-9F72-1C8C22EF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76486-69E2-4213-9466-5533F71FC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B7CE17-A742-4990-A064-071D3586F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ECABA-2267-4DB2-84F5-7C53E5AA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0431-B199-4EA8-93C2-8DC989B7EB26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95C388-C939-4091-B33D-A266D874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8192A-4F08-4EE9-867A-A6F412E9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DB96-D615-44B8-8D22-BA73D4F08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F0D55-9CB3-49A6-8830-9D47DDC0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3AE345-081C-4AB1-AEED-DDA38191D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F1A447-9BD0-465A-A205-AA9D80F0F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D7FB4-EABC-496E-8D16-9355DE543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2B2EDE-C4B0-4A28-ABB8-4355B2CB3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231297-ED2D-4E4E-B844-410AC4AB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0431-B199-4EA8-93C2-8DC989B7EB26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70CA80-9C0D-48B0-8CCD-686EF035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5212F5-B566-4CB1-9F16-DA866E21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DB96-D615-44B8-8D22-BA73D4F08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3530E-C681-46AA-B2BB-F98CA004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F23684-55CE-4E95-ABED-AAA53F1E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0431-B199-4EA8-93C2-8DC989B7EB26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94584F-13D7-4B86-B2B4-E01BD73D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1B2DF6-58D3-489A-B03E-F567B8E3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DB96-D615-44B8-8D22-BA73D4F08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08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CD97B6-B201-4BC4-A941-A2C3C49A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0431-B199-4EA8-93C2-8DC989B7EB26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AC5130-355F-4779-A1F2-5B835E21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970C4E-D73A-49F9-A3C0-89EEE3EC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DB96-D615-44B8-8D22-BA73D4F08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87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E1B-D5F4-4A7C-9ECB-545DF51F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6C448-4ED2-45C6-9EFA-91177BCC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CED9BA-5317-4ED6-88AE-FB34330D6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C842B7-FCE8-4B93-94B5-6A004E91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0431-B199-4EA8-93C2-8DC989B7EB26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8E7540-17A5-4429-B85A-51715084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12CA3-DA4D-4E18-B245-9982B23A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DB96-D615-44B8-8D22-BA73D4F08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90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48F12-D0FB-4270-9816-662F5263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FBFD78-1410-4430-B206-13BE21E19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EE3C8D-7942-4C7B-8A22-18E27CA27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F687B-881C-45AC-B377-1FF1E1D4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0431-B199-4EA8-93C2-8DC989B7EB26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611C9A-22B3-4CF1-924D-16550A8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36E56B-0FFD-45CA-97BE-27ED6C8B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DB96-D615-44B8-8D22-BA73D4F08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14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9E26F2-0745-40D2-9B11-67B8A3A8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A614F3-790C-423B-8605-56BD72D39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3A952-3FFA-4F7E-9F2B-512D1CE8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D0431-B199-4EA8-93C2-8DC989B7EB26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E25EF-CD34-4CB9-A9A5-7C039F801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51CAF3-534F-4FF4-80C0-57C248196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3DB96-D615-44B8-8D22-BA73D4F08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19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680B5-9441-4CAE-BB56-05180B4D7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TCP_NODELAY </a:t>
            </a:r>
            <a:r>
              <a:rPr lang="ko-KR" altLang="en-US" dirty="0"/>
              <a:t>와 </a:t>
            </a:r>
            <a:br>
              <a:rPr lang="en-US" altLang="ko-KR" dirty="0"/>
            </a:br>
            <a:r>
              <a:rPr lang="ko-KR" altLang="en-US" dirty="0" err="1"/>
              <a:t>네이글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37254C-A474-4D73-9823-E80B293B2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게플</a:t>
            </a:r>
            <a:r>
              <a:rPr lang="en-US" altLang="ko-KR" dirty="0"/>
              <a:t>3A </a:t>
            </a:r>
            <a:r>
              <a:rPr lang="ko-KR" altLang="en-US" dirty="0"/>
              <a:t>심재철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056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91593-8BF2-4681-A564-42711E2D22A6}"/>
              </a:ext>
            </a:extLst>
          </p:cNvPr>
          <p:cNvSpPr txBox="1"/>
          <p:nvPr/>
        </p:nvSpPr>
        <p:spPr>
          <a:xfrm>
            <a:off x="413657" y="1227910"/>
            <a:ext cx="1136468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네이글</a:t>
            </a:r>
            <a:r>
              <a:rPr lang="ko-KR" altLang="en-US" sz="2800" b="1" dirty="0"/>
              <a:t> 알고리즘</a:t>
            </a:r>
            <a:endParaRPr lang="en-US" altLang="ko-KR" sz="28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IP</a:t>
            </a:r>
            <a:r>
              <a:rPr lang="ko-KR" altLang="en-US" dirty="0"/>
              <a:t> 네트워크에서 데이터는 몇 겹의 헤더로 캡슐화 되어 목적지로 보내진다</a:t>
            </a:r>
            <a:r>
              <a:rPr lang="en-US" altLang="ko-KR" dirty="0"/>
              <a:t>. </a:t>
            </a:r>
            <a:r>
              <a:rPr lang="ko-KR" altLang="en-US" dirty="0"/>
              <a:t>이 헤더들의 용량도 제법 크기</a:t>
            </a:r>
            <a:endParaRPr lang="en-US" altLang="ko-KR" dirty="0"/>
          </a:p>
          <a:p>
            <a:r>
              <a:rPr lang="ko-KR" altLang="en-US" dirty="0"/>
              <a:t>때문에 적은 데이터를 보내게 되면 배보다 배꼽이 커지는 경우가 발생한다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고의로 작은 단위의 데이터를 전송하는 경우도 있겠지만</a:t>
            </a:r>
            <a:r>
              <a:rPr lang="en-US" altLang="ko-KR" dirty="0"/>
              <a:t>, </a:t>
            </a:r>
            <a:r>
              <a:rPr lang="ko-KR" altLang="en-US" dirty="0"/>
              <a:t>의도치 않게 네트워크 상황상 비효율적인 송신을</a:t>
            </a:r>
            <a:endParaRPr lang="en-US" altLang="ko-KR" dirty="0"/>
          </a:p>
          <a:p>
            <a:r>
              <a:rPr lang="ko-KR" altLang="en-US" dirty="0"/>
              <a:t>해야만 하는 경우도 있기 마련이다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전송해야 할 데이터가 있는데 상대방의 윈도우 크기 </a:t>
            </a:r>
            <a:r>
              <a:rPr lang="en-US" altLang="ko-KR" dirty="0"/>
              <a:t>( </a:t>
            </a:r>
            <a:r>
              <a:rPr lang="ko-KR" altLang="en-US" dirty="0"/>
              <a:t>전송 받을 수 있는 크기 </a:t>
            </a:r>
            <a:r>
              <a:rPr lang="en-US" altLang="ko-KR" dirty="0"/>
              <a:t>) </a:t>
            </a:r>
            <a:r>
              <a:rPr lang="ko-KR" altLang="en-US" dirty="0"/>
              <a:t>가 매우 작은 경우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내가 의도한 바는 아니지만 보낼 수 있는 패킷의 크기 자체가 작기 때문에 따로 지연 설정을 하지 않으면</a:t>
            </a:r>
            <a:endParaRPr lang="en-US" altLang="ko-KR" dirty="0"/>
          </a:p>
          <a:p>
            <a:r>
              <a:rPr lang="ko-KR" altLang="en-US" dirty="0"/>
              <a:t>작은 크기의 패킷이 만들어 질 수 밖에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보낼 수 있는 데이터를 바로 패킷으로 만들지 않고</a:t>
            </a:r>
            <a:r>
              <a:rPr lang="en-US" altLang="ko-KR" dirty="0"/>
              <a:t> </a:t>
            </a:r>
            <a:r>
              <a:rPr lang="ko-KR" altLang="en-US" dirty="0"/>
              <a:t>가능한 큰 패킷으로 만들어 한 번에 보낸다면 이런 문제는</a:t>
            </a:r>
            <a:endParaRPr lang="en-US" altLang="ko-KR" dirty="0"/>
          </a:p>
          <a:p>
            <a:r>
              <a:rPr lang="ko-KR" altLang="en-US" dirty="0"/>
              <a:t>발생하지 않을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네이글</a:t>
            </a:r>
            <a:r>
              <a:rPr lang="ko-KR" altLang="en-US" dirty="0"/>
              <a:t> 알고리즘이란</a:t>
            </a:r>
            <a:r>
              <a:rPr lang="en-US" altLang="ko-KR" dirty="0"/>
              <a:t>, </a:t>
            </a:r>
            <a:r>
              <a:rPr lang="ko-KR" altLang="en-US" dirty="0"/>
              <a:t>바로 이 대안을 실제로 구현한 네트워크 전송 알고리즘이다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880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F3B5A34-E01A-4215-883A-74FF31D6B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61" y="1481410"/>
            <a:ext cx="8687678" cy="344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218203-F070-49BF-BC97-0928711C2697}"/>
              </a:ext>
            </a:extLst>
          </p:cNvPr>
          <p:cNvSpPr txBox="1"/>
          <p:nvPr/>
        </p:nvSpPr>
        <p:spPr>
          <a:xfrm>
            <a:off x="3530233" y="352697"/>
            <a:ext cx="513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/>
              <a:t>네이글</a:t>
            </a:r>
            <a:r>
              <a:rPr lang="ko-KR" altLang="en-US" sz="3200" b="1" dirty="0"/>
              <a:t> 알고리즘 동작 원리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84BA1-D0C7-43E4-B6A7-DA706916C597}"/>
              </a:ext>
            </a:extLst>
          </p:cNvPr>
          <p:cNvSpPr txBox="1"/>
          <p:nvPr/>
        </p:nvSpPr>
        <p:spPr>
          <a:xfrm>
            <a:off x="365406" y="5007258"/>
            <a:ext cx="11495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dirty="0"/>
              <a:t>상대방이 받을 수 있는 사이즈와 내가 보낼 데이터가 </a:t>
            </a:r>
            <a:r>
              <a:rPr lang="en-US" altLang="ko-KR" dirty="0"/>
              <a:t>MSS </a:t>
            </a:r>
            <a:r>
              <a:rPr lang="ko-KR" altLang="en-US" dirty="0"/>
              <a:t>보다 크다면 문제 없이 바로 전송 가능</a:t>
            </a:r>
            <a:endParaRPr lang="en-US" altLang="ko-KR" dirty="0"/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더 이상 </a:t>
            </a:r>
            <a:r>
              <a:rPr lang="en-US" altLang="ko-KR" dirty="0"/>
              <a:t>Send </a:t>
            </a:r>
            <a:r>
              <a:rPr lang="ko-KR" altLang="en-US" dirty="0"/>
              <a:t>처리 할 데이터가 없다면 현재 있는 것을 그대로 보낸다</a:t>
            </a:r>
            <a:r>
              <a:rPr lang="en-US" altLang="ko-KR" dirty="0"/>
              <a:t>.</a:t>
            </a:r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둘 다 아니라면</a:t>
            </a:r>
            <a:r>
              <a:rPr lang="en-US" altLang="ko-KR" dirty="0"/>
              <a:t>, </a:t>
            </a:r>
            <a:r>
              <a:rPr lang="ko-KR" altLang="en-US" dirty="0"/>
              <a:t>위의 그림 처럼 동작한다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02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FCCBE6-F66C-4928-8544-ACCC60E96619}"/>
              </a:ext>
            </a:extLst>
          </p:cNvPr>
          <p:cNvSpPr txBox="1"/>
          <p:nvPr/>
        </p:nvSpPr>
        <p:spPr>
          <a:xfrm>
            <a:off x="476250" y="1305341"/>
            <a:ext cx="11239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네이글</a:t>
            </a:r>
            <a:r>
              <a:rPr lang="ko-KR" altLang="en-US" sz="2000" dirty="0"/>
              <a:t> 알고리즘이 최대한 작은 크기의 패킷 전송을 지연시키는 기능을 할 수 있는 것은 </a:t>
            </a:r>
            <a:r>
              <a:rPr lang="en-US" altLang="ko-KR" sz="2000" dirty="0"/>
              <a:t>3</a:t>
            </a:r>
            <a:r>
              <a:rPr lang="ko-KR" altLang="en-US" sz="2000" dirty="0"/>
              <a:t>번 경우에 대한 처리 덕분이다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기존의 네트워크 환경에서는 데이터가 버퍼에 조금씩 쌓이게 되면</a:t>
            </a:r>
            <a:r>
              <a:rPr lang="en-US" altLang="ko-KR" sz="2000" dirty="0"/>
              <a:t>, Nagle off</a:t>
            </a:r>
            <a:r>
              <a:rPr lang="ko-KR" altLang="en-US" sz="2000" dirty="0"/>
              <a:t>의 그림처럼 상대방의 </a:t>
            </a:r>
            <a:r>
              <a:rPr lang="en-US" altLang="ko-KR" sz="2000" dirty="0"/>
              <a:t>ACK</a:t>
            </a:r>
            <a:r>
              <a:rPr lang="ko-KR" altLang="en-US" sz="2000" dirty="0"/>
              <a:t>를 기다리지 않고 바로바로 작은 패킷을 전송한다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 err="1"/>
              <a:t>네이글</a:t>
            </a:r>
            <a:r>
              <a:rPr lang="ko-KR" altLang="en-US" sz="2000" dirty="0"/>
              <a:t> 알고리즘은 이런 작은 패킷을 가능한 지연시키기 위하여</a:t>
            </a:r>
            <a:r>
              <a:rPr lang="en-US" altLang="ko-KR" sz="2000" dirty="0"/>
              <a:t>, ACK</a:t>
            </a:r>
            <a:r>
              <a:rPr lang="ko-KR" altLang="en-US" sz="2000" dirty="0"/>
              <a:t>가 올때까지 전송을 중지하고 </a:t>
            </a:r>
            <a:r>
              <a:rPr lang="en-US" altLang="ko-KR" sz="2000" dirty="0"/>
              <a:t>ACK</a:t>
            </a:r>
            <a:r>
              <a:rPr lang="ko-KR" altLang="en-US" sz="2000" dirty="0"/>
              <a:t>가 도착한 시점에</a:t>
            </a:r>
            <a:r>
              <a:rPr lang="en-US" altLang="ko-KR" sz="2000" dirty="0"/>
              <a:t>, </a:t>
            </a:r>
            <a:r>
              <a:rPr lang="ko-KR" altLang="en-US" sz="2000" dirty="0"/>
              <a:t>지금까지 버퍼에 모인 데이터를 패킷으로 만들어서 전송한다</a:t>
            </a:r>
            <a:r>
              <a:rPr lang="en-US" altLang="ko-KR" sz="2000" dirty="0"/>
              <a:t>. </a:t>
            </a:r>
            <a:br>
              <a:rPr lang="ko-KR" altLang="en-US" sz="2000" dirty="0"/>
            </a:br>
            <a:endParaRPr lang="ko-KR" altLang="en-US" sz="2000" dirty="0"/>
          </a:p>
          <a:p>
            <a:r>
              <a:rPr lang="en-US" altLang="ko-KR" sz="2000" dirty="0"/>
              <a:t>ACK</a:t>
            </a:r>
            <a:r>
              <a:rPr lang="ko-KR" altLang="en-US" sz="2000" dirty="0"/>
              <a:t>를 기다리는 지연방식으로 </a:t>
            </a:r>
            <a:r>
              <a:rPr lang="ko-KR" altLang="en-US" sz="2000" dirty="0" err="1"/>
              <a:t>네이글</a:t>
            </a:r>
            <a:r>
              <a:rPr lang="ko-KR" altLang="en-US" sz="2000" dirty="0"/>
              <a:t> 알고리즘은 작은 패킷을 연속해서 보내는 네트워크의 비효율을 극복하였다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이런 지연방식을 사용하면 위 그림처럼 데이터 전송속도가 더 늦다</a:t>
            </a:r>
            <a:r>
              <a:rPr lang="en-US" altLang="ko-KR" sz="2000" dirty="0"/>
              <a:t>. </a:t>
            </a:r>
            <a:endParaRPr lang="ko-KR" altLang="en-US" sz="2000" dirty="0"/>
          </a:p>
          <a:p>
            <a:endParaRPr lang="en-US" altLang="ko-KR" dirty="0"/>
          </a:p>
          <a:p>
            <a:r>
              <a:rPr lang="ko-KR" altLang="en-US" dirty="0"/>
              <a:t>그 속도차는 평소에는 크게 체감되거나 문제가 되지는 않지만</a:t>
            </a:r>
            <a:r>
              <a:rPr lang="en-US" altLang="ko-KR" dirty="0"/>
              <a:t>,</a:t>
            </a:r>
            <a:r>
              <a:rPr lang="ko-KR" altLang="en-US" dirty="0"/>
              <a:t> 실시간으로 서버와 통신하는 네트워크 </a:t>
            </a:r>
            <a:endParaRPr lang="en-US" altLang="ko-KR" dirty="0"/>
          </a:p>
          <a:p>
            <a:r>
              <a:rPr lang="ko-KR" altLang="en-US" dirty="0"/>
              <a:t>게임의 경우에는 이야기가 다르다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무조건 </a:t>
            </a:r>
            <a:r>
              <a:rPr lang="ko-KR" altLang="en-US" dirty="0" err="1"/>
              <a:t>네이글</a:t>
            </a:r>
            <a:r>
              <a:rPr lang="ko-KR" altLang="en-US" dirty="0"/>
              <a:t> 알고리즘을 사용하는 것이 아닌</a:t>
            </a:r>
            <a:r>
              <a:rPr lang="en-US" altLang="ko-KR" dirty="0"/>
              <a:t> </a:t>
            </a:r>
            <a:r>
              <a:rPr lang="ko-KR" altLang="en-US" dirty="0"/>
              <a:t>상황에 맞게 사용하는 것이 가장 효율적이다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54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49337-2196-4F40-968D-18C61DF98A93}"/>
              </a:ext>
            </a:extLst>
          </p:cNvPr>
          <p:cNvSpPr txBox="1"/>
          <p:nvPr/>
        </p:nvSpPr>
        <p:spPr>
          <a:xfrm>
            <a:off x="263313" y="1676400"/>
            <a:ext cx="11665373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네트워크 게임에서의 </a:t>
            </a:r>
            <a:r>
              <a:rPr lang="ko-KR" altLang="en-US" sz="2800" b="1" dirty="0" err="1"/>
              <a:t>네이글</a:t>
            </a:r>
            <a:r>
              <a:rPr lang="ko-KR" altLang="en-US" sz="2800" b="1" dirty="0"/>
              <a:t> 알고리즘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ko-KR" altLang="en-US" dirty="0"/>
              <a:t>게임은 반응성을 굉장히 중시한다</a:t>
            </a:r>
            <a:r>
              <a:rPr lang="en-US" altLang="ko-KR" dirty="0"/>
              <a:t>. </a:t>
            </a:r>
            <a:r>
              <a:rPr lang="ko-KR" altLang="en-US" dirty="0"/>
              <a:t>반응성이 느린 게임은 아무리 게임성이 우수하다고 한들</a:t>
            </a:r>
            <a:r>
              <a:rPr lang="en-US" altLang="ko-KR" dirty="0"/>
              <a:t>, </a:t>
            </a:r>
            <a:r>
              <a:rPr lang="ko-KR" altLang="en-US" dirty="0"/>
              <a:t>유저들은 불편함과</a:t>
            </a:r>
            <a:endParaRPr lang="en-US" altLang="ko-KR" dirty="0"/>
          </a:p>
          <a:p>
            <a:r>
              <a:rPr lang="ko-KR" altLang="en-US" dirty="0"/>
              <a:t>부당함</a:t>
            </a:r>
            <a:r>
              <a:rPr lang="en-US" altLang="ko-KR" dirty="0"/>
              <a:t>, </a:t>
            </a:r>
            <a:r>
              <a:rPr lang="ko-KR" altLang="en-US" dirty="0"/>
              <a:t>이질감을 느끼고 게임의 매력을 느끼기도 전에 삭제할 것이 분명하다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그렇다면 과연 네트워크 게임에서 최적의 효율성과 반응성 두 가지를 모두 얻을 수 있을까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우선 온라인 게임의 네트워크 상황을 생각해보자</a:t>
            </a:r>
            <a:r>
              <a:rPr lang="en-US" altLang="ko-KR" dirty="0"/>
              <a:t>. </a:t>
            </a:r>
            <a:r>
              <a:rPr lang="ko-KR" altLang="en-US" dirty="0"/>
              <a:t>클라이언트의 경우 서버로 유저의 입력을 전송한다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입력 신호의 경우</a:t>
            </a:r>
            <a:r>
              <a:rPr lang="en-US" altLang="ko-KR" dirty="0"/>
              <a:t>, </a:t>
            </a:r>
            <a:r>
              <a:rPr lang="ko-KR" altLang="en-US" dirty="0"/>
              <a:t>데이터의 양이 작은 경우가 대다수이고</a:t>
            </a:r>
            <a:r>
              <a:rPr lang="en-US" altLang="ko-KR" dirty="0"/>
              <a:t>, </a:t>
            </a:r>
            <a:r>
              <a:rPr lang="ko-KR" altLang="en-US" dirty="0"/>
              <a:t>또 반복적으로 여러 입력이 요청 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하여</a:t>
            </a:r>
            <a:r>
              <a:rPr lang="en-US" altLang="ko-KR" dirty="0"/>
              <a:t>, </a:t>
            </a:r>
            <a:r>
              <a:rPr lang="ko-KR" altLang="en-US" dirty="0"/>
              <a:t>이 입력의 패킷의 크기가 작다는 이유로 지연이 된다면</a:t>
            </a:r>
            <a:r>
              <a:rPr lang="en-US" altLang="ko-KR" dirty="0"/>
              <a:t>, </a:t>
            </a:r>
            <a:r>
              <a:rPr lang="ko-KR" altLang="en-US" dirty="0"/>
              <a:t>사용자의 반응성에 큰 영향을 미치게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비록 입력 패킷을 작아도 게임에 있어 그 의미는 매우 크고</a:t>
            </a:r>
            <a:r>
              <a:rPr lang="en-US" altLang="ko-KR" dirty="0"/>
              <a:t>, PC </a:t>
            </a:r>
            <a:r>
              <a:rPr lang="ko-KR" altLang="en-US" dirty="0"/>
              <a:t>클라이언트 입장에서는 네트워크의 효율 문제는</a:t>
            </a:r>
            <a:endParaRPr lang="en-US" altLang="ko-KR" dirty="0"/>
          </a:p>
          <a:p>
            <a:r>
              <a:rPr lang="ko-KR" altLang="en-US" dirty="0"/>
              <a:t>그다지 큰 이슈가 아니다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어느 정도 트래픽의 효율을 포기하더라도 빠른 반응성을 얻는 것이 유저 입장에서는 좋다고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클라이언트 네트워크의 경우에는 </a:t>
            </a:r>
            <a:r>
              <a:rPr lang="ko-KR" altLang="en-US" dirty="0" err="1"/>
              <a:t>네이글</a:t>
            </a:r>
            <a:r>
              <a:rPr lang="ko-KR" altLang="en-US" dirty="0"/>
              <a:t> 알고리즘을 사용하지 않고</a:t>
            </a:r>
            <a:r>
              <a:rPr lang="en-US" altLang="ko-KR" dirty="0"/>
              <a:t> </a:t>
            </a:r>
            <a:r>
              <a:rPr lang="ko-KR" altLang="en-US" dirty="0"/>
              <a:t>반응성을 얻는 것이 좋을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94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AF69F8-1C01-431C-8D8F-BA69050A1E03}"/>
              </a:ext>
            </a:extLst>
          </p:cNvPr>
          <p:cNvSpPr txBox="1"/>
          <p:nvPr/>
        </p:nvSpPr>
        <p:spPr>
          <a:xfrm>
            <a:off x="274955" y="1443841"/>
            <a:ext cx="119170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반대로 서버의 경우는 클라이언트와 역할과 상황이 전혀 다르다</a:t>
            </a:r>
            <a:r>
              <a:rPr lang="en-US" altLang="ko-KR" dirty="0"/>
              <a:t>. </a:t>
            </a:r>
            <a:r>
              <a:rPr lang="ko-KR" altLang="en-US" dirty="0"/>
              <a:t>서버는 클라이언트에게 현재 유저의 게임 상황의</a:t>
            </a:r>
            <a:endParaRPr lang="en-US" altLang="ko-KR" dirty="0"/>
          </a:p>
          <a:p>
            <a:r>
              <a:rPr lang="ko-KR" altLang="en-US" dirty="0"/>
              <a:t>결과를 지속적으로 보내 줄 의무가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정보는 패킷의 크기에 비해 헤더 크기가 비대해 보이지 않을 정도로 충분히 큰 양의 데이터일 것이며</a:t>
            </a:r>
            <a:r>
              <a:rPr lang="en-US" altLang="ko-KR" dirty="0"/>
              <a:t>, </a:t>
            </a:r>
            <a:r>
              <a:rPr lang="ko-KR" altLang="en-US" dirty="0"/>
              <a:t>지속적</a:t>
            </a:r>
            <a:endParaRPr lang="en-US" altLang="ko-KR" dirty="0"/>
          </a:p>
          <a:p>
            <a:r>
              <a:rPr lang="ko-KR" altLang="en-US" dirty="0"/>
              <a:t>적으로 데이터를 경신해서 보내주는 데이터가 될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데이터가 </a:t>
            </a:r>
            <a:r>
              <a:rPr lang="ko-KR" altLang="en-US" dirty="0" err="1"/>
              <a:t>네이글</a:t>
            </a:r>
            <a:r>
              <a:rPr lang="ko-KR" altLang="en-US" dirty="0"/>
              <a:t> 알고리즘에 의해 지연되는 경우는 클라이언트의 가용 윈도우 사이즈가 충분히 크지 않은</a:t>
            </a:r>
            <a:endParaRPr lang="en-US" altLang="ko-KR" dirty="0"/>
          </a:p>
          <a:p>
            <a:r>
              <a:rPr lang="ko-KR" altLang="en-US" dirty="0"/>
              <a:t>경우이다</a:t>
            </a:r>
            <a:r>
              <a:rPr lang="en-US" altLang="ko-KR" dirty="0"/>
              <a:t>. </a:t>
            </a:r>
            <a:r>
              <a:rPr lang="ko-KR" altLang="en-US" dirty="0"/>
              <a:t>클라이언트의 처리 능력이 원활하지 않은 경우 계속해서 데이터를 잘라서 보내주는 것이 유저가</a:t>
            </a:r>
            <a:endParaRPr lang="en-US" altLang="ko-KR" dirty="0"/>
          </a:p>
          <a:p>
            <a:r>
              <a:rPr lang="ko-KR" altLang="en-US" dirty="0"/>
              <a:t>체감 할 반응성에 큰 영향을 줄 것이라는 생각이 들지는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클라이언트가 사용하는 서버에서 트래픽 이슈는 민감한 부분이기도 하기 때문에 서버는 </a:t>
            </a:r>
            <a:r>
              <a:rPr lang="ko-KR" altLang="en-US" dirty="0" err="1"/>
              <a:t>네이글</a:t>
            </a:r>
            <a:r>
              <a:rPr lang="ko-KR" altLang="en-US" dirty="0"/>
              <a:t> 알고리즘을</a:t>
            </a:r>
            <a:endParaRPr lang="en-US" altLang="ko-KR" dirty="0"/>
          </a:p>
          <a:p>
            <a:r>
              <a:rPr lang="ko-KR" altLang="en-US" dirty="0"/>
              <a:t>사용하는 편이 좀 더 많은 이득을 얻을 수 있는 방향일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클라이언트와 서버의 성향과 상황에 맞게 적절히 사용하는 것이 가장 중요하다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어떠한 상황에서 반응성과 효율성 중</a:t>
            </a:r>
            <a:r>
              <a:rPr lang="en-US" altLang="ko-KR" dirty="0"/>
              <a:t> </a:t>
            </a:r>
            <a:r>
              <a:rPr lang="ko-KR" altLang="en-US" dirty="0"/>
              <a:t>무엇을 중시할 것인가에 대한 판단을 할 수 있다면 충분히 유저들이 만족할</a:t>
            </a:r>
            <a:endParaRPr lang="en-US" altLang="ko-KR" dirty="0"/>
          </a:p>
          <a:p>
            <a:r>
              <a:rPr lang="ko-KR" altLang="en-US" dirty="0"/>
              <a:t>만한 게임을 만들 수 있을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881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5ABF87-3091-427F-80C4-A59A2BD01B45}"/>
              </a:ext>
            </a:extLst>
          </p:cNvPr>
          <p:cNvSpPr txBox="1"/>
          <p:nvPr/>
        </p:nvSpPr>
        <p:spPr>
          <a:xfrm>
            <a:off x="4351259" y="431800"/>
            <a:ext cx="3489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TCP_NODELAY </a:t>
            </a:r>
            <a:r>
              <a:rPr lang="ko-KR" altLang="en-US" sz="2800" b="1" dirty="0"/>
              <a:t>옵션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77DDA7-3EAF-4848-A22C-B98F02687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51" y="1450974"/>
            <a:ext cx="7624095" cy="2359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99CFAA-6577-4193-90E4-CE0C841B5C0A}"/>
              </a:ext>
            </a:extLst>
          </p:cNvPr>
          <p:cNvSpPr txBox="1"/>
          <p:nvPr/>
        </p:nvSpPr>
        <p:spPr>
          <a:xfrm>
            <a:off x="932757" y="4737100"/>
            <a:ext cx="10326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TCP_NODELAY</a:t>
            </a:r>
            <a:r>
              <a:rPr lang="ko-KR" altLang="en-US" dirty="0"/>
              <a:t> 옵션은 간단하게 설명하면 </a:t>
            </a:r>
            <a:r>
              <a:rPr lang="ko-KR" altLang="en-US" dirty="0" err="1"/>
              <a:t>네이글</a:t>
            </a:r>
            <a:r>
              <a:rPr lang="ko-KR" altLang="en-US" dirty="0"/>
              <a:t> 알고리즘의 활성화</a:t>
            </a:r>
            <a:r>
              <a:rPr lang="en-US" altLang="ko-KR" dirty="0"/>
              <a:t>, </a:t>
            </a:r>
            <a:r>
              <a:rPr lang="ko-KR" altLang="en-US" dirty="0"/>
              <a:t>비활성화에 대한 설정이다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기본적으로 </a:t>
            </a:r>
            <a:r>
              <a:rPr lang="ko-KR" altLang="en-US" dirty="0" err="1"/>
              <a:t>네이글</a:t>
            </a:r>
            <a:r>
              <a:rPr lang="ko-KR" altLang="en-US" dirty="0"/>
              <a:t> 알고리즘의 디폴트 값은 활성화이고</a:t>
            </a:r>
            <a:r>
              <a:rPr lang="en-US" altLang="ko-KR" dirty="0"/>
              <a:t>, </a:t>
            </a:r>
            <a:r>
              <a:rPr lang="ko-KR" altLang="en-US" dirty="0"/>
              <a:t>비활성화를 시키고 싶다면 </a:t>
            </a:r>
            <a:r>
              <a:rPr lang="en-US" altLang="ko-KR" dirty="0"/>
              <a:t>TCP_NODELAY</a:t>
            </a:r>
          </a:p>
          <a:p>
            <a:pPr algn="ctr"/>
            <a:r>
              <a:rPr lang="ko-KR" altLang="en-US" dirty="0"/>
              <a:t>옵션을 이용해서 설정해주면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5164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646</Words>
  <Application>Microsoft Office PowerPoint</Application>
  <PresentationFormat>와이드스크린</PresentationFormat>
  <Paragraphs>65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TCP_NODELAY 와  네이글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TCP_NODELAY 와  네이글 알고리즘</dc:title>
  <dc:creator>User</dc:creator>
  <cp:lastModifiedBy>User</cp:lastModifiedBy>
  <cp:revision>5</cp:revision>
  <dcterms:created xsi:type="dcterms:W3CDTF">2020-05-09T04:41:58Z</dcterms:created>
  <dcterms:modified xsi:type="dcterms:W3CDTF">2020-05-09T05:23:17Z</dcterms:modified>
</cp:coreProperties>
</file>