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sonspec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8295" y="723006"/>
            <a:ext cx="10572000" cy="2971051"/>
          </a:xfrm>
        </p:spPr>
        <p:txBody>
          <a:bodyPr/>
          <a:lstStyle/>
          <a:p>
            <a:r>
              <a:rPr lang="es-MX" sz="8000" dirty="0" smtClean="0"/>
              <a:t>Mongo DB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8754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600" i="1" dirty="0" err="1" smtClean="0"/>
              <a:t>db.miColecion.find</a:t>
            </a:r>
            <a:r>
              <a:rPr lang="es-MX" sz="3600" i="1" dirty="0" smtClean="0"/>
              <a:t>( </a:t>
            </a:r>
            <a:r>
              <a:rPr lang="es-MX" sz="3600" i="1" dirty="0"/>
              <a:t>{ x: 1 } )</a:t>
            </a:r>
          </a:p>
        </p:txBody>
      </p:sp>
    </p:spTree>
    <p:extLst>
      <p:ext uri="{BB962C8B-B14F-4D97-AF65-F5344CB8AC3E}">
        <p14:creationId xmlns:p14="http://schemas.microsoft.com/office/powerpoint/2010/main" val="37723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Update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652592"/>
            <a:ext cx="10554574" cy="3636511"/>
          </a:xfrm>
        </p:spPr>
        <p:txBody>
          <a:bodyPr/>
          <a:lstStyle/>
          <a:p>
            <a:r>
              <a:rPr lang="es-MX" sz="2800" i="1" dirty="0" err="1" smtClean="0"/>
              <a:t>db.miColecion.updateOne</a:t>
            </a:r>
            <a:r>
              <a:rPr lang="es-MX" sz="2800" i="1" dirty="0" smtClean="0"/>
              <a:t>( {filtro}, {$set:{</a:t>
            </a:r>
            <a:r>
              <a:rPr lang="es-MX" sz="2800" i="1" dirty="0" err="1" smtClean="0"/>
              <a:t>accion</a:t>
            </a:r>
            <a:r>
              <a:rPr lang="es-MX" sz="2800" i="1" dirty="0" smtClean="0"/>
              <a:t>}})</a:t>
            </a:r>
          </a:p>
          <a:p>
            <a:endParaRPr lang="es-MX" sz="2800" i="1" dirty="0" smtClean="0"/>
          </a:p>
          <a:p>
            <a:r>
              <a:rPr lang="es-MX" sz="2800" i="1" dirty="0" err="1" smtClean="0"/>
              <a:t>db.miColecion.updateMany</a:t>
            </a:r>
            <a:r>
              <a:rPr lang="es-MX" sz="2800" i="1" dirty="0" smtClean="0"/>
              <a:t>( </a:t>
            </a:r>
            <a:r>
              <a:rPr lang="es-MX" sz="2800" i="1" dirty="0"/>
              <a:t>{filtro}, {$set</a:t>
            </a:r>
            <a:r>
              <a:rPr lang="es-MX" sz="2800" i="1" dirty="0" smtClean="0"/>
              <a:t>:{</a:t>
            </a:r>
            <a:r>
              <a:rPr lang="es-MX" sz="2800" i="1" dirty="0" err="1" smtClean="0"/>
              <a:t>accion</a:t>
            </a:r>
            <a:r>
              <a:rPr lang="es-MX" sz="2800" i="1" dirty="0" smtClean="0"/>
              <a:t>}})</a:t>
            </a:r>
            <a:endParaRPr lang="es-MX" sz="2800" i="1" dirty="0"/>
          </a:p>
          <a:p>
            <a:pPr marL="0" indent="0" algn="ctr">
              <a:buNone/>
            </a:pPr>
            <a:endParaRPr lang="es-MX" sz="3200" i="1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88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Delete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i="1" dirty="0" err="1" smtClean="0"/>
              <a:t>db.miColecion.deleteOne</a:t>
            </a:r>
            <a:r>
              <a:rPr lang="es-MX" sz="2800" i="1" dirty="0" smtClean="0"/>
              <a:t>( </a:t>
            </a:r>
            <a:r>
              <a:rPr lang="es-MX" sz="2800" i="1" dirty="0"/>
              <a:t>{filtro</a:t>
            </a:r>
            <a:r>
              <a:rPr lang="es-MX" sz="2800" i="1" dirty="0" smtClean="0"/>
              <a:t>})</a:t>
            </a:r>
          </a:p>
          <a:p>
            <a:pPr marL="0" indent="0">
              <a:buNone/>
            </a:pPr>
            <a:endParaRPr lang="es-MX" sz="2800" i="1" dirty="0" smtClean="0"/>
          </a:p>
          <a:p>
            <a:r>
              <a:rPr lang="es-MX" sz="2800" i="1" dirty="0" err="1" smtClean="0"/>
              <a:t>db.miColecion.deleteMany</a:t>
            </a:r>
            <a:r>
              <a:rPr lang="es-MX" sz="2800" i="1" dirty="0" smtClean="0"/>
              <a:t>{filtro})</a:t>
            </a:r>
            <a:endParaRPr lang="es-MX" sz="2800" i="1" dirty="0"/>
          </a:p>
          <a:p>
            <a:endParaRPr lang="es-MX" sz="2800" i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0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driver de Mongo para </a:t>
            </a:r>
            <a:r>
              <a:rPr lang="es-MX" dirty="0" err="1" smtClean="0"/>
              <a:t>Node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200" i="1" dirty="0" err="1"/>
              <a:t>npm</a:t>
            </a:r>
            <a:r>
              <a:rPr lang="es-MX" sz="3200" i="1" dirty="0"/>
              <a:t> </a:t>
            </a:r>
            <a:r>
              <a:rPr lang="es-MX" sz="3200" i="1" dirty="0" err="1"/>
              <a:t>install</a:t>
            </a:r>
            <a:r>
              <a:rPr lang="es-MX" sz="3200" i="1" dirty="0"/>
              <a:t> </a:t>
            </a:r>
            <a:r>
              <a:rPr lang="es-MX" sz="3200" i="1" dirty="0" err="1"/>
              <a:t>mongodb</a:t>
            </a:r>
            <a:r>
              <a:rPr lang="es-MX" sz="3200" i="1" dirty="0"/>
              <a:t> --</a:t>
            </a:r>
            <a:r>
              <a:rPr lang="es-MX" sz="3200" i="1" dirty="0" err="1"/>
              <a:t>save</a:t>
            </a:r>
            <a:endParaRPr lang="es-MX" sz="3200" i="1" dirty="0"/>
          </a:p>
        </p:txBody>
      </p:sp>
    </p:spTree>
    <p:extLst>
      <p:ext uri="{BB962C8B-B14F-4D97-AF65-F5344CB8AC3E}">
        <p14:creationId xmlns:p14="http://schemas.microsoft.com/office/powerpoint/2010/main" val="15040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Conectándose a Mongo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 err="1">
                <a:latin typeface="Consolas" panose="020B0609020204030204" pitchFamily="49" charset="0"/>
              </a:rPr>
              <a:t>var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MongoClient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 err="1">
                <a:latin typeface="Consolas" panose="020B0609020204030204" pitchFamily="49" charset="0"/>
              </a:rPr>
              <a:t>require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b="1" dirty="0" err="1">
                <a:latin typeface="Consolas" panose="020B0609020204030204" pitchFamily="49" charset="0"/>
              </a:rPr>
              <a:t>mongodb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dirty="0">
                <a:latin typeface="Consolas" panose="020B0609020204030204" pitchFamily="49" charset="0"/>
              </a:rPr>
              <a:t>).</a:t>
            </a:r>
            <a:r>
              <a:rPr lang="es-MX" dirty="0" err="1" smtClean="0">
                <a:latin typeface="Consolas" panose="020B0609020204030204" pitchFamily="49" charset="0"/>
              </a:rPr>
              <a:t>MongoClient</a:t>
            </a:r>
            <a:r>
              <a:rPr lang="es-MX" dirty="0" smtClean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assert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 err="1">
                <a:latin typeface="Consolas" panose="020B0609020204030204" pitchFamily="49" charset="0"/>
              </a:rPr>
              <a:t>require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b="1" dirty="0" err="1">
                <a:latin typeface="Consolas" panose="020B0609020204030204" pitchFamily="49" charset="0"/>
              </a:rPr>
              <a:t>assert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b="1" dirty="0" err="1" smtClean="0">
                <a:latin typeface="Consolas" panose="020B0609020204030204" pitchFamily="49" charset="0"/>
              </a:rPr>
              <a:t>var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url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b="1" dirty="0" err="1">
                <a:latin typeface="Consolas" panose="020B0609020204030204" pitchFamily="49" charset="0"/>
              </a:rPr>
              <a:t>mongodb</a:t>
            </a:r>
            <a:r>
              <a:rPr lang="es-MX" b="1" dirty="0">
                <a:latin typeface="Consolas" panose="020B0609020204030204" pitchFamily="49" charset="0"/>
              </a:rPr>
              <a:t>://localhost:27017/</a:t>
            </a:r>
            <a:r>
              <a:rPr lang="es-MX" b="1" dirty="0" err="1">
                <a:latin typeface="Consolas" panose="020B0609020204030204" pitchFamily="49" charset="0"/>
              </a:rPr>
              <a:t>myproject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dirty="0">
                <a:latin typeface="Consolas" panose="020B0609020204030204" pitchFamily="49" charset="0"/>
              </a:rPr>
              <a:t>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 err="1" smtClean="0">
                <a:latin typeface="Consolas" panose="020B0609020204030204" pitchFamily="49" charset="0"/>
              </a:rPr>
              <a:t>MongoClient.connect</a:t>
            </a:r>
            <a:r>
              <a:rPr lang="es-MX" dirty="0" smtClean="0">
                <a:latin typeface="Consolas" panose="020B0609020204030204" pitchFamily="49" charset="0"/>
              </a:rPr>
              <a:t>(</a:t>
            </a:r>
            <a:r>
              <a:rPr lang="es-MX" dirty="0" err="1" smtClean="0">
                <a:latin typeface="Consolas" panose="020B0609020204030204" pitchFamily="49" charset="0"/>
              </a:rPr>
              <a:t>url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b="1" dirty="0" err="1"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err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db</a:t>
            </a:r>
            <a:r>
              <a:rPr lang="es-MX" dirty="0">
                <a:latin typeface="Consolas" panose="020B0609020204030204" pitchFamily="49" charset="0"/>
              </a:rPr>
              <a:t>) {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smtClean="0">
                <a:latin typeface="Consolas" panose="020B0609020204030204" pitchFamily="49" charset="0"/>
              </a:rPr>
              <a:t>         </a:t>
            </a:r>
            <a:r>
              <a:rPr lang="es-MX" dirty="0" err="1" smtClean="0">
                <a:latin typeface="Consolas" panose="020B0609020204030204" pitchFamily="49" charset="0"/>
              </a:rPr>
              <a:t>assert.equal</a:t>
            </a:r>
            <a:r>
              <a:rPr lang="es-MX" dirty="0" smtClean="0">
                <a:latin typeface="Consolas" panose="020B0609020204030204" pitchFamily="49" charset="0"/>
              </a:rPr>
              <a:t>(</a:t>
            </a:r>
            <a:r>
              <a:rPr lang="es-MX" b="1" dirty="0" err="1" smtClean="0">
                <a:latin typeface="Consolas" panose="020B0609020204030204" pitchFamily="49" charset="0"/>
              </a:rPr>
              <a:t>null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err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smtClean="0">
                <a:latin typeface="Consolas" panose="020B0609020204030204" pitchFamily="49" charset="0"/>
              </a:rPr>
              <a:t>         console.log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b="1" dirty="0">
                <a:latin typeface="Consolas" panose="020B0609020204030204" pitchFamily="49" charset="0"/>
              </a:rPr>
              <a:t>"</a:t>
            </a:r>
            <a:r>
              <a:rPr lang="es-MX" b="1" dirty="0" err="1">
                <a:latin typeface="Consolas" panose="020B0609020204030204" pitchFamily="49" charset="0"/>
              </a:rPr>
              <a:t>Connected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successfully</a:t>
            </a:r>
            <a:r>
              <a:rPr lang="es-MX" b="1" dirty="0">
                <a:latin typeface="Consolas" panose="020B0609020204030204" pitchFamily="49" charset="0"/>
              </a:rPr>
              <a:t> to server"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smtClean="0">
                <a:latin typeface="Consolas" panose="020B0609020204030204" pitchFamily="49" charset="0"/>
              </a:rPr>
              <a:t>         </a:t>
            </a:r>
            <a:r>
              <a:rPr lang="es-MX" dirty="0" err="1" smtClean="0">
                <a:latin typeface="Consolas" panose="020B0609020204030204" pitchFamily="49" charset="0"/>
              </a:rPr>
              <a:t>db.close</a:t>
            </a:r>
            <a:r>
              <a:rPr lang="es-MX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smtClean="0">
                <a:latin typeface="Consolas" panose="020B0609020204030204" pitchFamily="49" charset="0"/>
              </a:rPr>
              <a:t>    </a:t>
            </a:r>
            <a:r>
              <a:rPr lang="es-MX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820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Agregando un documento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 err="1">
                <a:latin typeface="Consolas" panose="020B0609020204030204" pitchFamily="49" charset="0"/>
              </a:rPr>
              <a:t>var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insertDocuments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b="1" dirty="0" err="1"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db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callback</a:t>
            </a:r>
            <a:r>
              <a:rPr lang="es-MX" dirty="0">
                <a:latin typeface="Consolas" panose="020B0609020204030204" pitchFamily="49" charset="0"/>
              </a:rPr>
              <a:t>) {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b="1" dirty="0" err="1" smtClean="0">
                <a:latin typeface="Consolas" panose="020B0609020204030204" pitchFamily="49" charset="0"/>
              </a:rPr>
              <a:t>var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collection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 err="1">
                <a:latin typeface="Consolas" panose="020B0609020204030204" pitchFamily="49" charset="0"/>
              </a:rPr>
              <a:t>db.collection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b="1" dirty="0" err="1">
                <a:latin typeface="Consolas" panose="020B0609020204030204" pitchFamily="49" charset="0"/>
              </a:rPr>
              <a:t>documents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 err="1" smtClean="0">
                <a:latin typeface="Consolas" panose="020B0609020204030204" pitchFamily="49" charset="0"/>
              </a:rPr>
              <a:t>collection.insertMany</a:t>
            </a:r>
            <a:r>
              <a:rPr lang="es-MX" dirty="0">
                <a:latin typeface="Consolas" panose="020B0609020204030204" pitchFamily="49" charset="0"/>
              </a:rPr>
              <a:t>([ {a : 1}, {a : 2}, {a : 3} ], </a:t>
            </a:r>
            <a:r>
              <a:rPr lang="es-MX" b="1" dirty="0" err="1"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err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result</a:t>
            </a:r>
            <a:r>
              <a:rPr lang="es-MX" dirty="0">
                <a:latin typeface="Consolas" panose="020B0609020204030204" pitchFamily="49" charset="0"/>
              </a:rPr>
              <a:t>)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assert.equal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err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b="1" dirty="0" err="1">
                <a:latin typeface="Consolas" panose="020B0609020204030204" pitchFamily="49" charset="0"/>
              </a:rPr>
              <a:t>null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 smtClean="0">
                <a:latin typeface="Consolas" panose="020B0609020204030204" pitchFamily="49" charset="0"/>
              </a:rPr>
              <a:t>assert.equal</a:t>
            </a:r>
            <a:r>
              <a:rPr lang="es-MX" dirty="0" smtClean="0">
                <a:latin typeface="Consolas" panose="020B0609020204030204" pitchFamily="49" charset="0"/>
              </a:rPr>
              <a:t>(3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result.result.n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r>
              <a:rPr lang="es-MX" dirty="0" err="1">
                <a:latin typeface="Consolas" panose="020B0609020204030204" pitchFamily="49" charset="0"/>
              </a:rPr>
              <a:t>assert.equal</a:t>
            </a:r>
            <a:r>
              <a:rPr lang="es-MX" dirty="0">
                <a:latin typeface="Consolas" panose="020B0609020204030204" pitchFamily="49" charset="0"/>
              </a:rPr>
              <a:t>(3, </a:t>
            </a:r>
            <a:r>
              <a:rPr lang="es-MX" dirty="0" err="1">
                <a:latin typeface="Consolas" panose="020B0609020204030204" pitchFamily="49" charset="0"/>
              </a:rPr>
              <a:t>result.ops.length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smtClean="0">
                <a:latin typeface="Consolas" panose="020B0609020204030204" pitchFamily="49" charset="0"/>
              </a:rPr>
              <a:t>console.log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b="1" dirty="0">
                <a:latin typeface="Consolas" panose="020B0609020204030204" pitchFamily="49" charset="0"/>
              </a:rPr>
              <a:t>"</a:t>
            </a:r>
            <a:r>
              <a:rPr lang="es-MX" b="1" dirty="0" err="1">
                <a:latin typeface="Consolas" panose="020B0609020204030204" pitchFamily="49" charset="0"/>
              </a:rPr>
              <a:t>Inserted</a:t>
            </a:r>
            <a:r>
              <a:rPr lang="es-MX" b="1" dirty="0">
                <a:latin typeface="Consolas" panose="020B0609020204030204" pitchFamily="49" charset="0"/>
              </a:rPr>
              <a:t> 3 </a:t>
            </a:r>
            <a:r>
              <a:rPr lang="es-MX" b="1" dirty="0" err="1">
                <a:latin typeface="Consolas" panose="020B0609020204030204" pitchFamily="49" charset="0"/>
              </a:rPr>
              <a:t>documents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into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the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collection</a:t>
            </a:r>
            <a:r>
              <a:rPr lang="es-MX" b="1" dirty="0">
                <a:latin typeface="Consolas" panose="020B0609020204030204" pitchFamily="49" charset="0"/>
              </a:rPr>
              <a:t>"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 smtClean="0">
                <a:latin typeface="Consolas" panose="020B0609020204030204" pitchFamily="49" charset="0"/>
              </a:rPr>
              <a:t>callback</a:t>
            </a:r>
            <a:r>
              <a:rPr lang="es-MX" dirty="0" smtClean="0">
                <a:latin typeface="Consolas" panose="020B0609020204030204" pitchFamily="49" charset="0"/>
              </a:rPr>
              <a:t>(</a:t>
            </a:r>
            <a:r>
              <a:rPr lang="es-MX" dirty="0" err="1" smtClean="0">
                <a:latin typeface="Consolas" panose="020B0609020204030204" pitchFamily="49" charset="0"/>
              </a:rPr>
              <a:t>result</a:t>
            </a:r>
            <a:r>
              <a:rPr lang="es-MX" dirty="0">
                <a:latin typeface="Consolas" panose="020B0609020204030204" pitchFamily="49" charset="0"/>
              </a:rPr>
              <a:t>); });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}</a:t>
            </a:r>
            <a:endParaRPr lang="es-MX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Leyendo Documentos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 err="1">
                <a:latin typeface="Consolas" panose="020B0609020204030204" pitchFamily="49" charset="0"/>
              </a:rPr>
              <a:t>var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findDocuments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b="1" dirty="0" err="1"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db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callback</a:t>
            </a:r>
            <a:r>
              <a:rPr lang="es-MX" dirty="0">
                <a:latin typeface="Consolas" panose="020B0609020204030204" pitchFamily="49" charset="0"/>
              </a:rPr>
              <a:t>)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b="1" dirty="0" err="1" smtClean="0">
                <a:latin typeface="Consolas" panose="020B0609020204030204" pitchFamily="49" charset="0"/>
              </a:rPr>
              <a:t>var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collection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 err="1">
                <a:latin typeface="Consolas" panose="020B0609020204030204" pitchFamily="49" charset="0"/>
              </a:rPr>
              <a:t>db.collection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b="1" dirty="0" err="1">
                <a:latin typeface="Consolas" panose="020B0609020204030204" pitchFamily="49" charset="0"/>
              </a:rPr>
              <a:t>documents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 err="1" smtClean="0">
                <a:latin typeface="Consolas" panose="020B0609020204030204" pitchFamily="49" charset="0"/>
              </a:rPr>
              <a:t>collection.find</a:t>
            </a:r>
            <a:r>
              <a:rPr lang="es-MX" dirty="0">
                <a:latin typeface="Consolas" panose="020B0609020204030204" pitchFamily="49" charset="0"/>
              </a:rPr>
              <a:t>({}).</a:t>
            </a:r>
            <a:r>
              <a:rPr lang="es-MX" dirty="0" err="1">
                <a:latin typeface="Consolas" panose="020B0609020204030204" pitchFamily="49" charset="0"/>
              </a:rPr>
              <a:t>toArray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b="1" dirty="0" err="1"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err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docs</a:t>
            </a:r>
            <a:r>
              <a:rPr lang="es-MX" dirty="0">
                <a:latin typeface="Consolas" panose="020B0609020204030204" pitchFamily="49" charset="0"/>
              </a:rPr>
              <a:t>)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assert.equal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err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b="1" dirty="0" err="1">
                <a:latin typeface="Consolas" panose="020B0609020204030204" pitchFamily="49" charset="0"/>
              </a:rPr>
              <a:t>null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smtClean="0">
                <a:latin typeface="Consolas" panose="020B0609020204030204" pitchFamily="49" charset="0"/>
              </a:rPr>
              <a:t> console.log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b="1" dirty="0">
                <a:latin typeface="Consolas" panose="020B0609020204030204" pitchFamily="49" charset="0"/>
              </a:rPr>
              <a:t>"</a:t>
            </a:r>
            <a:r>
              <a:rPr lang="es-MX" b="1" dirty="0" err="1">
                <a:latin typeface="Consolas" panose="020B0609020204030204" pitchFamily="49" charset="0"/>
              </a:rPr>
              <a:t>Found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the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following</a:t>
            </a:r>
            <a:r>
              <a:rPr lang="es-MX" b="1" dirty="0">
                <a:latin typeface="Consolas" panose="020B0609020204030204" pitchFamily="49" charset="0"/>
              </a:rPr>
              <a:t> records"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smtClean="0">
                <a:latin typeface="Consolas" panose="020B0609020204030204" pitchFamily="49" charset="0"/>
              </a:rPr>
              <a:t>  console.log(</a:t>
            </a:r>
            <a:r>
              <a:rPr lang="es-MX" dirty="0" err="1" smtClean="0">
                <a:latin typeface="Consolas" panose="020B0609020204030204" pitchFamily="49" charset="0"/>
              </a:rPr>
              <a:t>docs</a:t>
            </a:r>
            <a:r>
              <a:rPr lang="es-MX" dirty="0">
                <a:latin typeface="Consolas" panose="020B0609020204030204" pitchFamily="49" charset="0"/>
              </a:rPr>
              <a:t>) </a:t>
            </a:r>
            <a:r>
              <a:rPr lang="es-MX" dirty="0" err="1">
                <a:latin typeface="Consolas" panose="020B0609020204030204" pitchFamily="49" charset="0"/>
              </a:rPr>
              <a:t>callback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docs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r>
              <a:rPr lang="es-MX" dirty="0" smtClean="0"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2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Actualizando Documentos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 err="1">
                <a:latin typeface="Consolas" panose="020B0609020204030204" pitchFamily="49" charset="0"/>
              </a:rPr>
              <a:t>var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updateDocument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b="1" dirty="0" err="1"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db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callback</a:t>
            </a:r>
            <a:r>
              <a:rPr lang="es-MX" dirty="0">
                <a:latin typeface="Consolas" panose="020B0609020204030204" pitchFamily="49" charset="0"/>
              </a:rPr>
              <a:t>)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b="1" dirty="0" err="1" smtClean="0">
                <a:latin typeface="Consolas" panose="020B0609020204030204" pitchFamily="49" charset="0"/>
              </a:rPr>
              <a:t>var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collection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 err="1">
                <a:latin typeface="Consolas" panose="020B0609020204030204" pitchFamily="49" charset="0"/>
              </a:rPr>
              <a:t>db.collection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b="1" dirty="0" err="1">
                <a:latin typeface="Consolas" panose="020B0609020204030204" pitchFamily="49" charset="0"/>
              </a:rPr>
              <a:t>documents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 err="1" smtClean="0">
                <a:latin typeface="Consolas" panose="020B0609020204030204" pitchFamily="49" charset="0"/>
              </a:rPr>
              <a:t>collection.updateOne</a:t>
            </a:r>
            <a:r>
              <a:rPr lang="es-MX" dirty="0">
                <a:latin typeface="Consolas" panose="020B0609020204030204" pitchFamily="49" charset="0"/>
              </a:rPr>
              <a:t>({ a : 2 } , { $set: { b : 1 } }, </a:t>
            </a:r>
            <a:r>
              <a:rPr lang="es-MX" b="1" dirty="0" err="1"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err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result</a:t>
            </a:r>
            <a:r>
              <a:rPr lang="es-MX" dirty="0">
                <a:latin typeface="Consolas" panose="020B0609020204030204" pitchFamily="49" charset="0"/>
              </a:rPr>
              <a:t>) {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 err="1" smtClean="0">
                <a:latin typeface="Consolas" panose="020B0609020204030204" pitchFamily="49" charset="0"/>
              </a:rPr>
              <a:t>assert.equal</a:t>
            </a:r>
            <a:r>
              <a:rPr lang="es-MX" dirty="0" smtClean="0">
                <a:latin typeface="Consolas" panose="020B0609020204030204" pitchFamily="49" charset="0"/>
              </a:rPr>
              <a:t>(</a:t>
            </a:r>
            <a:r>
              <a:rPr lang="es-MX" dirty="0" err="1" smtClean="0">
                <a:latin typeface="Consolas" panose="020B0609020204030204" pitchFamily="49" charset="0"/>
              </a:rPr>
              <a:t>err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b="1" dirty="0" err="1">
                <a:latin typeface="Consolas" panose="020B0609020204030204" pitchFamily="49" charset="0"/>
              </a:rPr>
              <a:t>null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r>
              <a:rPr lang="es-MX" dirty="0" err="1">
                <a:latin typeface="Consolas" panose="020B0609020204030204" pitchFamily="49" charset="0"/>
              </a:rPr>
              <a:t>assert.equal</a:t>
            </a:r>
            <a:r>
              <a:rPr lang="es-MX" dirty="0">
                <a:latin typeface="Consolas" panose="020B0609020204030204" pitchFamily="49" charset="0"/>
              </a:rPr>
              <a:t>(1, </a:t>
            </a:r>
            <a:r>
              <a:rPr lang="es-MX" dirty="0" err="1">
                <a:latin typeface="Consolas" panose="020B0609020204030204" pitchFamily="49" charset="0"/>
              </a:rPr>
              <a:t>result.result.n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 smtClean="0">
                <a:latin typeface="Consolas" panose="020B0609020204030204" pitchFamily="49" charset="0"/>
              </a:rPr>
              <a:t>console.log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b="1" dirty="0">
                <a:latin typeface="Consolas" panose="020B0609020204030204" pitchFamily="49" charset="0"/>
              </a:rPr>
              <a:t>"</a:t>
            </a:r>
            <a:r>
              <a:rPr lang="es-MX" b="1" dirty="0" err="1">
                <a:latin typeface="Consolas" panose="020B0609020204030204" pitchFamily="49" charset="0"/>
              </a:rPr>
              <a:t>Updated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the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document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with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the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field</a:t>
            </a:r>
            <a:r>
              <a:rPr lang="es-MX" b="1" dirty="0">
                <a:latin typeface="Consolas" panose="020B0609020204030204" pitchFamily="49" charset="0"/>
              </a:rPr>
              <a:t> a </a:t>
            </a:r>
            <a:r>
              <a:rPr lang="es-MX" b="1" dirty="0" err="1">
                <a:latin typeface="Consolas" panose="020B0609020204030204" pitchFamily="49" charset="0"/>
              </a:rPr>
              <a:t>equal</a:t>
            </a:r>
            <a:r>
              <a:rPr lang="es-MX" b="1" dirty="0">
                <a:latin typeface="Consolas" panose="020B0609020204030204" pitchFamily="49" charset="0"/>
              </a:rPr>
              <a:t> to 2"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 err="1" smtClean="0">
                <a:latin typeface="Consolas" panose="020B0609020204030204" pitchFamily="49" charset="0"/>
              </a:rPr>
              <a:t>callback</a:t>
            </a:r>
            <a:r>
              <a:rPr lang="es-MX" dirty="0" smtClean="0">
                <a:latin typeface="Consolas" panose="020B0609020204030204" pitchFamily="49" charset="0"/>
              </a:rPr>
              <a:t>(</a:t>
            </a:r>
            <a:r>
              <a:rPr lang="es-MX" dirty="0" err="1" smtClean="0">
                <a:latin typeface="Consolas" panose="020B0609020204030204" pitchFamily="49" charset="0"/>
              </a:rPr>
              <a:t>result</a:t>
            </a:r>
            <a:r>
              <a:rPr lang="es-MX" dirty="0">
                <a:latin typeface="Consolas" panose="020B0609020204030204" pitchFamily="49" charset="0"/>
              </a:rPr>
              <a:t>); }); }</a:t>
            </a:r>
          </a:p>
        </p:txBody>
      </p:sp>
    </p:spTree>
    <p:extLst>
      <p:ext uri="{BB962C8B-B14F-4D97-AF65-F5344CB8AC3E}">
        <p14:creationId xmlns:p14="http://schemas.microsoft.com/office/powerpoint/2010/main" val="1649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Borrando Documentos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 err="1">
                <a:latin typeface="Consolas" panose="020B0609020204030204" pitchFamily="49" charset="0"/>
              </a:rPr>
              <a:t>var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removeDocument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b="1" dirty="0" err="1"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db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callback</a:t>
            </a:r>
            <a:r>
              <a:rPr lang="es-MX" dirty="0">
                <a:latin typeface="Consolas" panose="020B0609020204030204" pitchFamily="49" charset="0"/>
              </a:rPr>
              <a:t>) {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b="1" dirty="0" smtClean="0">
                <a:latin typeface="Consolas" panose="020B0609020204030204" pitchFamily="49" charset="0"/>
              </a:rPr>
              <a:t>  </a:t>
            </a:r>
            <a:r>
              <a:rPr lang="es-MX" b="1" dirty="0" err="1" smtClean="0">
                <a:latin typeface="Consolas" panose="020B0609020204030204" pitchFamily="49" charset="0"/>
              </a:rPr>
              <a:t>var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collection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 err="1">
                <a:latin typeface="Consolas" panose="020B0609020204030204" pitchFamily="49" charset="0"/>
              </a:rPr>
              <a:t>db.collection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b="1" dirty="0" err="1">
                <a:latin typeface="Consolas" panose="020B0609020204030204" pitchFamily="49" charset="0"/>
              </a:rPr>
              <a:t>documents</a:t>
            </a:r>
            <a:r>
              <a:rPr lang="es-MX" b="1" dirty="0">
                <a:latin typeface="Consolas" panose="020B0609020204030204" pitchFamily="49" charset="0"/>
              </a:rPr>
              <a:t>'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smtClean="0">
                <a:latin typeface="Consolas" panose="020B0609020204030204" pitchFamily="49" charset="0"/>
              </a:rPr>
              <a:t>  </a:t>
            </a:r>
            <a:r>
              <a:rPr lang="es-MX" dirty="0" err="1" smtClean="0">
                <a:latin typeface="Consolas" panose="020B0609020204030204" pitchFamily="49" charset="0"/>
              </a:rPr>
              <a:t>collection.deleteOne</a:t>
            </a:r>
            <a:r>
              <a:rPr lang="es-MX" dirty="0">
                <a:latin typeface="Consolas" panose="020B0609020204030204" pitchFamily="49" charset="0"/>
              </a:rPr>
              <a:t>({ a : 3 }, </a:t>
            </a:r>
            <a:r>
              <a:rPr lang="es-MX" b="1" dirty="0" err="1"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err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 err="1">
                <a:latin typeface="Consolas" panose="020B0609020204030204" pitchFamily="49" charset="0"/>
              </a:rPr>
              <a:t>result</a:t>
            </a:r>
            <a:r>
              <a:rPr lang="es-MX" dirty="0">
                <a:latin typeface="Consolas" panose="020B0609020204030204" pitchFamily="49" charset="0"/>
              </a:rPr>
              <a:t>) </a:t>
            </a:r>
            <a:r>
              <a:rPr lang="es-MX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smtClean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assert.equal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dirty="0" err="1">
                <a:latin typeface="Consolas" panose="020B0609020204030204" pitchFamily="49" charset="0"/>
              </a:rPr>
              <a:t>err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b="1" dirty="0" err="1">
                <a:latin typeface="Consolas" panose="020B0609020204030204" pitchFamily="49" charset="0"/>
              </a:rPr>
              <a:t>null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r>
              <a:rPr lang="es-MX" dirty="0" err="1">
                <a:latin typeface="Consolas" panose="020B0609020204030204" pitchFamily="49" charset="0"/>
              </a:rPr>
              <a:t>assert.equal</a:t>
            </a:r>
            <a:r>
              <a:rPr lang="es-MX" dirty="0">
                <a:latin typeface="Consolas" panose="020B0609020204030204" pitchFamily="49" charset="0"/>
              </a:rPr>
              <a:t>(1, </a:t>
            </a:r>
            <a:r>
              <a:rPr lang="es-MX" dirty="0" err="1">
                <a:latin typeface="Consolas" panose="020B0609020204030204" pitchFamily="49" charset="0"/>
              </a:rPr>
              <a:t>result.result.n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smtClean="0">
                <a:latin typeface="Consolas" panose="020B0609020204030204" pitchFamily="49" charset="0"/>
              </a:rPr>
              <a:t> console.log</a:t>
            </a:r>
            <a:r>
              <a:rPr lang="es-MX" dirty="0">
                <a:latin typeface="Consolas" panose="020B0609020204030204" pitchFamily="49" charset="0"/>
              </a:rPr>
              <a:t>(</a:t>
            </a:r>
            <a:r>
              <a:rPr lang="es-MX" b="1" dirty="0">
                <a:latin typeface="Consolas" panose="020B0609020204030204" pitchFamily="49" charset="0"/>
              </a:rPr>
              <a:t>"Removed </a:t>
            </a:r>
            <a:r>
              <a:rPr lang="es-MX" b="1" dirty="0" err="1">
                <a:latin typeface="Consolas" panose="020B0609020204030204" pitchFamily="49" charset="0"/>
              </a:rPr>
              <a:t>the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document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with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the</a:t>
            </a:r>
            <a:r>
              <a:rPr lang="es-MX" b="1" dirty="0">
                <a:latin typeface="Consolas" panose="020B0609020204030204" pitchFamily="49" charset="0"/>
              </a:rPr>
              <a:t> </a:t>
            </a:r>
            <a:r>
              <a:rPr lang="es-MX" b="1" dirty="0" err="1">
                <a:latin typeface="Consolas" panose="020B0609020204030204" pitchFamily="49" charset="0"/>
              </a:rPr>
              <a:t>field</a:t>
            </a:r>
            <a:r>
              <a:rPr lang="es-MX" b="1" dirty="0">
                <a:latin typeface="Consolas" panose="020B0609020204030204" pitchFamily="49" charset="0"/>
              </a:rPr>
              <a:t> a </a:t>
            </a:r>
            <a:r>
              <a:rPr lang="es-MX" b="1" dirty="0" err="1">
                <a:latin typeface="Consolas" panose="020B0609020204030204" pitchFamily="49" charset="0"/>
              </a:rPr>
              <a:t>equal</a:t>
            </a:r>
            <a:r>
              <a:rPr lang="es-MX" b="1" dirty="0">
                <a:latin typeface="Consolas" panose="020B0609020204030204" pitchFamily="49" charset="0"/>
              </a:rPr>
              <a:t> to 3"</a:t>
            </a:r>
            <a:r>
              <a:rPr lang="es-MX" dirty="0">
                <a:latin typeface="Consolas" panose="020B0609020204030204" pitchFamily="49" charset="0"/>
              </a:rPr>
              <a:t>); </a:t>
            </a:r>
            <a:endParaRPr lang="es-MX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smtClean="0">
                <a:latin typeface="Consolas" panose="020B0609020204030204" pitchFamily="49" charset="0"/>
              </a:rPr>
              <a:t>  </a:t>
            </a:r>
            <a:r>
              <a:rPr lang="es-MX" dirty="0" err="1" smtClean="0">
                <a:latin typeface="Consolas" panose="020B0609020204030204" pitchFamily="49" charset="0"/>
              </a:rPr>
              <a:t>callback</a:t>
            </a:r>
            <a:r>
              <a:rPr lang="es-MX" dirty="0" smtClean="0">
                <a:latin typeface="Consolas" panose="020B0609020204030204" pitchFamily="49" charset="0"/>
              </a:rPr>
              <a:t>(</a:t>
            </a:r>
            <a:r>
              <a:rPr lang="es-MX" dirty="0" err="1" smtClean="0">
                <a:latin typeface="Consolas" panose="020B0609020204030204" pitchFamily="49" charset="0"/>
              </a:rPr>
              <a:t>result</a:t>
            </a:r>
            <a:r>
              <a:rPr lang="es-MX" dirty="0">
                <a:latin typeface="Consolas" panose="020B0609020204030204" pitchFamily="49" charset="0"/>
              </a:rPr>
              <a:t>); }); }</a:t>
            </a:r>
          </a:p>
        </p:txBody>
      </p:sp>
    </p:spTree>
    <p:extLst>
      <p:ext uri="{BB962C8B-B14F-4D97-AF65-F5344CB8AC3E}">
        <p14:creationId xmlns:p14="http://schemas.microsoft.com/office/powerpoint/2010/main" val="34943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Índices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índices almacenan es un tipo especial de estructura de datos que almacena una pequeña porción de la colección  lo que ayuda a mongo a que sea mas fácil de leer lo cual  es útil para  mejorar el desempeño de la búsqueda de elementos</a:t>
            </a:r>
          </a:p>
        </p:txBody>
      </p:sp>
    </p:spTree>
    <p:extLst>
      <p:ext uri="{BB962C8B-B14F-4D97-AF65-F5344CB8AC3E}">
        <p14:creationId xmlns:p14="http://schemas.microsoft.com/office/powerpoint/2010/main" val="23878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</a:t>
            </a:r>
            <a:r>
              <a:rPr lang="es-MX" dirty="0" err="1" smtClean="0"/>
              <a:t>MongoDB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Es una base de datos basada en documentos escalable y flexible </a:t>
            </a:r>
          </a:p>
          <a:p>
            <a:r>
              <a:rPr lang="es-MX" sz="2000" dirty="0" smtClean="0"/>
              <a:t>Almacena la información en documentos flexibles </a:t>
            </a:r>
            <a:r>
              <a:rPr lang="es-MX" sz="2000" dirty="0" err="1" smtClean="0"/>
              <a:t>bson</a:t>
            </a:r>
            <a:r>
              <a:rPr lang="es-MX" sz="2000" dirty="0" smtClean="0"/>
              <a:t> que lucen como </a:t>
            </a:r>
            <a:r>
              <a:rPr lang="es-MX" sz="2000" dirty="0" err="1" smtClean="0"/>
              <a:t>json</a:t>
            </a:r>
            <a:r>
              <a:rPr lang="es-MX" sz="2000" dirty="0" smtClean="0"/>
              <a:t>.</a:t>
            </a:r>
          </a:p>
          <a:p>
            <a:r>
              <a:rPr lang="es-MX" sz="2000" dirty="0" smtClean="0"/>
              <a:t>Permite indexar la información de acuerdo a tus necesidades.</a:t>
            </a:r>
          </a:p>
          <a:p>
            <a:r>
              <a:rPr lang="es-MX" sz="2000" dirty="0" smtClean="0"/>
              <a:t>Distribuido</a:t>
            </a:r>
          </a:p>
          <a:p>
            <a:r>
              <a:rPr lang="es-MX" sz="2000" dirty="0" smtClean="0"/>
              <a:t>Libre y Open </a:t>
            </a:r>
            <a:r>
              <a:rPr lang="es-MX" sz="2000" dirty="0" err="1" smtClean="0"/>
              <a:t>Source</a:t>
            </a:r>
            <a:endParaRPr lang="es-MX" sz="2000" dirty="0" smtClean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763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Índices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Single Field Índex </a:t>
            </a:r>
          </a:p>
          <a:p>
            <a:r>
              <a:rPr lang="es-MX" dirty="0" err="1" smtClean="0"/>
              <a:t>Compound</a:t>
            </a:r>
            <a:r>
              <a:rPr lang="es-MX" dirty="0" smtClean="0"/>
              <a:t> </a:t>
            </a:r>
            <a:r>
              <a:rPr lang="es-MX" dirty="0" err="1" smtClean="0"/>
              <a:t>Index</a:t>
            </a:r>
            <a:endParaRPr lang="es-MX" dirty="0" smtClean="0"/>
          </a:p>
          <a:p>
            <a:r>
              <a:rPr lang="es-MX" dirty="0" err="1" smtClean="0"/>
              <a:t>Multikey</a:t>
            </a:r>
            <a:r>
              <a:rPr lang="es-MX" dirty="0" smtClean="0"/>
              <a:t> </a:t>
            </a:r>
            <a:r>
              <a:rPr lang="es-MX" dirty="0" err="1" smtClean="0"/>
              <a:t>Index</a:t>
            </a:r>
            <a:endParaRPr lang="es-MX" dirty="0" smtClean="0"/>
          </a:p>
          <a:p>
            <a:r>
              <a:rPr lang="es-MX" dirty="0" err="1" smtClean="0"/>
              <a:t>Geospatial</a:t>
            </a:r>
            <a:r>
              <a:rPr lang="es-MX" dirty="0" smtClean="0"/>
              <a:t> </a:t>
            </a:r>
            <a:r>
              <a:rPr lang="es-MX" dirty="0" err="1" smtClean="0"/>
              <a:t>Index</a:t>
            </a:r>
            <a:r>
              <a:rPr lang="es-MX" dirty="0" smtClean="0"/>
              <a:t> </a:t>
            </a:r>
          </a:p>
          <a:p>
            <a:r>
              <a:rPr lang="es-MX" dirty="0" smtClean="0"/>
              <a:t>Text </a:t>
            </a:r>
            <a:r>
              <a:rPr lang="es-MX" dirty="0" err="1" smtClean="0"/>
              <a:t>Index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44049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Text Indexes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Este tipo de índices soporta la búsqueda de cadenas en una colección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3751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Creación de un </a:t>
            </a:r>
            <a:r>
              <a:rPr lang="es-MX" dirty="0" err="1" smtClean="0"/>
              <a:t>TextIndex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err="1">
                <a:latin typeface="Consolas" panose="020B0609020204030204" pitchFamily="49" charset="0"/>
              </a:rPr>
              <a:t>db.reviews.createIndex</a:t>
            </a:r>
            <a:r>
              <a:rPr lang="es-MX" sz="2800" dirty="0">
                <a:latin typeface="Consolas" panose="020B0609020204030204" pitchFamily="49" charset="0"/>
              </a:rPr>
              <a:t>( { </a:t>
            </a:r>
            <a:r>
              <a:rPr lang="es-MX" sz="2800" dirty="0" err="1">
                <a:latin typeface="Consolas" panose="020B0609020204030204" pitchFamily="49" charset="0"/>
              </a:rPr>
              <a:t>comments</a:t>
            </a:r>
            <a:r>
              <a:rPr lang="es-MX" sz="2800" dirty="0">
                <a:latin typeface="Consolas" panose="020B0609020204030204" pitchFamily="49" charset="0"/>
              </a:rPr>
              <a:t>: "</a:t>
            </a:r>
            <a:r>
              <a:rPr lang="es-MX" sz="2800" dirty="0" err="1">
                <a:latin typeface="Consolas" panose="020B0609020204030204" pitchFamily="49" charset="0"/>
              </a:rPr>
              <a:t>text</a:t>
            </a:r>
            <a:r>
              <a:rPr lang="es-MX" sz="2800" dirty="0">
                <a:latin typeface="Consolas" panose="020B0609020204030204" pitchFamily="49" charset="0"/>
              </a:rPr>
              <a:t>" } )</a:t>
            </a:r>
          </a:p>
        </p:txBody>
      </p:sp>
    </p:spTree>
    <p:extLst>
      <p:ext uri="{BB962C8B-B14F-4D97-AF65-F5344CB8AC3E}">
        <p14:creationId xmlns:p14="http://schemas.microsoft.com/office/powerpoint/2010/main" val="895031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Creación de un </a:t>
            </a:r>
            <a:r>
              <a:rPr lang="es-MX" dirty="0" err="1" smtClean="0"/>
              <a:t>TextIndex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679487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db.reviews.createIndex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subject: "text",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comments: "text"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)</a:t>
            </a:r>
            <a:endParaRPr lang="es-MX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Aggregation</a:t>
            </a:r>
            <a:r>
              <a:rPr lang="es-MX" dirty="0" smtClean="0"/>
              <a:t> Framework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operaciones del </a:t>
            </a:r>
            <a:r>
              <a:rPr lang="es-MX" dirty="0" err="1" smtClean="0"/>
              <a:t>aggregation</a:t>
            </a:r>
            <a:r>
              <a:rPr lang="es-MX" dirty="0" smtClean="0"/>
              <a:t> </a:t>
            </a:r>
            <a:r>
              <a:rPr lang="es-MX" dirty="0" err="1" smtClean="0"/>
              <a:t>framework</a:t>
            </a:r>
            <a:r>
              <a:rPr lang="es-MX" dirty="0" smtClean="0"/>
              <a:t> permiten procesar  datos almacenados  regresar los valores ya procesados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4130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Aggregation</a:t>
            </a:r>
            <a:r>
              <a:rPr lang="es-MX" dirty="0" smtClean="0"/>
              <a:t> Pipeline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7128" t="19669" r="16297" b="10295"/>
          <a:stretch/>
        </p:blipFill>
        <p:spPr>
          <a:xfrm>
            <a:off x="2178423" y="1734671"/>
            <a:ext cx="7328648" cy="51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74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REST (</a:t>
            </a:r>
            <a:r>
              <a:rPr lang="es-MX" dirty="0" err="1" smtClean="0"/>
              <a:t>Representational</a:t>
            </a:r>
            <a:r>
              <a:rPr lang="es-MX" dirty="0"/>
              <a:t> </a:t>
            </a:r>
            <a:r>
              <a:rPr lang="es-MX" dirty="0" err="1" smtClean="0"/>
              <a:t>State</a:t>
            </a:r>
            <a:r>
              <a:rPr lang="es-MX" dirty="0" smtClean="0"/>
              <a:t> Transfer)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un estilo de arquitectura de software originado en el año 2000 y que actualmente se refiere a cualquier interfaz entre sistemas que utilice directamente HTTP para obtener datos o indicar la ejecución de operaciones sobre los datos, en cualquier formato (XML, JSON, etc.)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772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339612"/>
            <a:ext cx="10571998" cy="970450"/>
          </a:xfrm>
        </p:spPr>
        <p:txBody>
          <a:bodyPr/>
          <a:lstStyle/>
          <a:p>
            <a:r>
              <a:rPr lang="es-MX" dirty="0" smtClean="0"/>
              <a:t>Principios REST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protocolo cliente/servidor sin estado</a:t>
            </a:r>
          </a:p>
          <a:p>
            <a:r>
              <a:rPr lang="es-MX" dirty="0" smtClean="0"/>
              <a:t>Un conjunto de operaciones bien definidas</a:t>
            </a:r>
          </a:p>
          <a:p>
            <a:r>
              <a:rPr lang="es-MX" dirty="0" smtClean="0"/>
              <a:t>Sintaxis Universal </a:t>
            </a:r>
          </a:p>
          <a:p>
            <a:r>
              <a:rPr lang="es-MX" dirty="0" smtClean="0"/>
              <a:t>Uso de </a:t>
            </a:r>
            <a:r>
              <a:rPr lang="es-MX" dirty="0" err="1" smtClean="0"/>
              <a:t>Hipermedios</a:t>
            </a:r>
            <a:r>
              <a:rPr lang="es-MX" dirty="0" smtClean="0"/>
              <a:t>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79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01" y="2943775"/>
            <a:ext cx="10571998" cy="970450"/>
          </a:xfrm>
        </p:spPr>
        <p:txBody>
          <a:bodyPr/>
          <a:lstStyle/>
          <a:p>
            <a:pPr algn="ctr"/>
            <a:r>
              <a:rPr lang="es-MX" sz="6600" dirty="0" smtClean="0"/>
              <a:t>Instalación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851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BSON?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Es el formato de </a:t>
            </a:r>
            <a:r>
              <a:rPr lang="es-MX" sz="2000" dirty="0" err="1" smtClean="0"/>
              <a:t>serializacion</a:t>
            </a:r>
            <a:r>
              <a:rPr lang="es-MX" sz="2000" dirty="0" smtClean="0"/>
              <a:t> binario que </a:t>
            </a:r>
            <a:r>
              <a:rPr lang="es-MX" sz="2000" dirty="0" err="1" smtClean="0"/>
              <a:t>mongoDB</a:t>
            </a:r>
            <a:r>
              <a:rPr lang="es-MX" sz="2000" dirty="0" smtClean="0"/>
              <a:t> utiliza para almacenar los documentos.</a:t>
            </a:r>
          </a:p>
          <a:p>
            <a:pPr marL="0" indent="0">
              <a:buNone/>
            </a:pPr>
            <a:endParaRPr lang="es-MX" sz="2000" dirty="0" smtClean="0"/>
          </a:p>
          <a:p>
            <a:r>
              <a:rPr lang="es-MX" sz="2000" dirty="0" smtClean="0"/>
              <a:t>La principal ventaja es que escribir los documentos como JSON</a:t>
            </a:r>
          </a:p>
          <a:p>
            <a:pPr marL="0" indent="0">
              <a:buNone/>
            </a:pPr>
            <a:endParaRPr lang="es-MX" sz="2000" dirty="0" smtClean="0"/>
          </a:p>
          <a:p>
            <a:r>
              <a:rPr lang="es-MX" sz="2000" dirty="0">
                <a:hlinkClick r:id="rId2"/>
              </a:rPr>
              <a:t>http://bsonspec.org</a:t>
            </a:r>
            <a:r>
              <a:rPr lang="es-MX" sz="2000" dirty="0" smtClean="0">
                <a:hlinkClick r:id="rId2"/>
              </a:rPr>
              <a:t>/</a:t>
            </a:r>
            <a:r>
              <a:rPr lang="es-MX" sz="2000" dirty="0" smtClean="0"/>
              <a:t> para mas información sobre el formato BSON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767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Ok, y como funciona?</a:t>
            </a:r>
            <a:endParaRPr lang="es-MX" dirty="0"/>
          </a:p>
        </p:txBody>
      </p:sp>
      <p:grpSp>
        <p:nvGrpSpPr>
          <p:cNvPr id="16" name="Grupo 15"/>
          <p:cNvGrpSpPr/>
          <p:nvPr/>
        </p:nvGrpSpPr>
        <p:grpSpPr>
          <a:xfrm>
            <a:off x="3260135" y="2689410"/>
            <a:ext cx="5671727" cy="3455894"/>
            <a:chOff x="510988" y="2608729"/>
            <a:chExt cx="5671727" cy="3455894"/>
          </a:xfrm>
        </p:grpSpPr>
        <p:sp>
          <p:nvSpPr>
            <p:cNvPr id="6" name="Abrir corchete 5"/>
            <p:cNvSpPr/>
            <p:nvPr/>
          </p:nvSpPr>
          <p:spPr>
            <a:xfrm>
              <a:off x="2460812" y="2608729"/>
              <a:ext cx="1048871" cy="3455894"/>
            </a:xfrm>
            <a:prstGeom prst="leftBracket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510988" y="415201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Base de Datos</a:t>
              </a:r>
              <a:endParaRPr lang="es-MX" dirty="0"/>
            </a:p>
          </p:txBody>
        </p:sp>
        <p:sp>
          <p:nvSpPr>
            <p:cNvPr id="8" name="Abrir corchete 7"/>
            <p:cNvSpPr/>
            <p:nvPr/>
          </p:nvSpPr>
          <p:spPr>
            <a:xfrm>
              <a:off x="3137647" y="2815362"/>
              <a:ext cx="1048871" cy="1390881"/>
            </a:xfrm>
            <a:prstGeom prst="leftBracket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Abrir corchete 8"/>
            <p:cNvSpPr/>
            <p:nvPr/>
          </p:nvSpPr>
          <p:spPr>
            <a:xfrm>
              <a:off x="3137647" y="4412876"/>
              <a:ext cx="1048871" cy="1390881"/>
            </a:xfrm>
            <a:prstGeom prst="leftBracket">
              <a:avLst/>
            </a:prstGeom>
            <a:ln w="571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/>
            <p:cNvSpPr txBox="1"/>
            <p:nvPr/>
          </p:nvSpPr>
          <p:spPr>
            <a:xfrm rot="16200000">
              <a:off x="2000774" y="4051571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Colecciones</a:t>
              </a:r>
              <a:endParaRPr lang="es-MX" dirty="0"/>
            </a:p>
          </p:txBody>
        </p:sp>
        <p:sp>
          <p:nvSpPr>
            <p:cNvPr id="11" name="Multidocumento 10"/>
            <p:cNvSpPr/>
            <p:nvPr/>
          </p:nvSpPr>
          <p:spPr>
            <a:xfrm>
              <a:off x="3402106" y="3013261"/>
              <a:ext cx="1156446" cy="995082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Multidocumento 11"/>
            <p:cNvSpPr/>
            <p:nvPr/>
          </p:nvSpPr>
          <p:spPr>
            <a:xfrm>
              <a:off x="3310218" y="4637459"/>
              <a:ext cx="1156446" cy="995082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4558552" y="3141470"/>
              <a:ext cx="1624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Documentos</a:t>
              </a:r>
              <a:endParaRPr lang="es-MX" dirty="0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482352" y="4797485"/>
              <a:ext cx="1624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Documentos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9650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363071"/>
            <a:ext cx="10571998" cy="1256274"/>
          </a:xfrm>
        </p:spPr>
        <p:txBody>
          <a:bodyPr/>
          <a:lstStyle/>
          <a:p>
            <a:r>
              <a:rPr lang="es-MX" dirty="0" smtClean="0"/>
              <a:t>Creación y utilización de una BD con Mongo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5400" i="1" dirty="0"/>
              <a:t>use </a:t>
            </a:r>
            <a:r>
              <a:rPr lang="es-MX" sz="5400" i="1" dirty="0" err="1" smtClean="0"/>
              <a:t>MiBaseDeDatos</a:t>
            </a:r>
            <a:endParaRPr lang="es-MX" sz="5400" i="1" dirty="0"/>
          </a:p>
        </p:txBody>
      </p:sp>
    </p:spTree>
    <p:extLst>
      <p:ext uri="{BB962C8B-B14F-4D97-AF65-F5344CB8AC3E}">
        <p14:creationId xmlns:p14="http://schemas.microsoft.com/office/powerpoint/2010/main" val="3736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8712" y="363071"/>
            <a:ext cx="10571998" cy="1256274"/>
          </a:xfrm>
        </p:spPr>
        <p:txBody>
          <a:bodyPr/>
          <a:lstStyle/>
          <a:p>
            <a:r>
              <a:rPr lang="es-MX" dirty="0" smtClean="0"/>
              <a:t>Creación y utilización de una BD con Mongo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4000" i="1" dirty="0" err="1" smtClean="0"/>
              <a:t>db.miColecion.insertOne</a:t>
            </a:r>
            <a:r>
              <a:rPr lang="es-MX" sz="4000" i="1" dirty="0"/>
              <a:t>( { x: 1 } )</a:t>
            </a:r>
          </a:p>
        </p:txBody>
      </p:sp>
    </p:spTree>
    <p:extLst>
      <p:ext uri="{BB962C8B-B14F-4D97-AF65-F5344CB8AC3E}">
        <p14:creationId xmlns:p14="http://schemas.microsoft.com/office/powerpoint/2010/main" val="32014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4" name="Picture 2" descr="Resultado de imagen para crud oper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362" y="712657"/>
            <a:ext cx="13516724" cy="543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Create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635623"/>
            <a:ext cx="10554574" cy="3751730"/>
          </a:xfrm>
        </p:spPr>
        <p:txBody>
          <a:bodyPr/>
          <a:lstStyle/>
          <a:p>
            <a:r>
              <a:rPr lang="es-MX" sz="2800" i="1" dirty="0" err="1"/>
              <a:t>db.miColecion.insertOne</a:t>
            </a:r>
            <a:r>
              <a:rPr lang="es-MX" sz="2800" i="1" dirty="0"/>
              <a:t>( { x: 1 } </a:t>
            </a:r>
            <a:r>
              <a:rPr lang="es-MX" sz="2800" i="1" dirty="0" smtClean="0"/>
              <a:t>)</a:t>
            </a:r>
          </a:p>
          <a:p>
            <a:r>
              <a:rPr lang="es-MX" sz="2800" i="1" dirty="0" err="1" smtClean="0"/>
              <a:t>db.miColecion.insert</a:t>
            </a:r>
            <a:r>
              <a:rPr lang="es-MX" sz="2800" i="1" dirty="0" smtClean="0"/>
              <a:t>()</a:t>
            </a:r>
          </a:p>
          <a:p>
            <a:r>
              <a:rPr lang="es-MX" sz="2800" i="1" dirty="0" err="1" smtClean="0"/>
              <a:t>db.miColecion.insertMany</a:t>
            </a:r>
            <a:r>
              <a:rPr lang="es-MX" sz="2800" i="1" dirty="0" smtClean="0"/>
              <a:t>( [{ </a:t>
            </a:r>
            <a:r>
              <a:rPr lang="es-MX" sz="2800" i="1" dirty="0"/>
              <a:t>x: 1 </a:t>
            </a:r>
            <a:r>
              <a:rPr lang="es-MX" sz="2800" i="1" dirty="0" smtClean="0"/>
              <a:t>}, {x: 2}, … ] </a:t>
            </a:r>
            <a:r>
              <a:rPr lang="es-MX" sz="2800" i="1" dirty="0"/>
              <a:t>)</a:t>
            </a:r>
          </a:p>
          <a:p>
            <a:endParaRPr lang="es-MX" sz="2800" i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37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508</TotalTime>
  <Words>683</Words>
  <Application>Microsoft Office PowerPoint</Application>
  <PresentationFormat>Panorámica</PresentationFormat>
  <Paragraphs>108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Consolas</vt:lpstr>
      <vt:lpstr>Wingdings 2</vt:lpstr>
      <vt:lpstr>Citable</vt:lpstr>
      <vt:lpstr>Mongo DB</vt:lpstr>
      <vt:lpstr>Que es MongoDB</vt:lpstr>
      <vt:lpstr>Instalación</vt:lpstr>
      <vt:lpstr>BSON?</vt:lpstr>
      <vt:lpstr>Ok, y como funciona?</vt:lpstr>
      <vt:lpstr>Creación y utilización de una BD con Mongo</vt:lpstr>
      <vt:lpstr>Creación y utilización de una BD con Mongo</vt:lpstr>
      <vt:lpstr>Presentación de PowerPoint</vt:lpstr>
      <vt:lpstr>Create</vt:lpstr>
      <vt:lpstr>Read</vt:lpstr>
      <vt:lpstr>Update</vt:lpstr>
      <vt:lpstr>Delete</vt:lpstr>
      <vt:lpstr>El driver de Mongo para Node</vt:lpstr>
      <vt:lpstr>Conectándose a Mongo</vt:lpstr>
      <vt:lpstr>Agregando un documento</vt:lpstr>
      <vt:lpstr>Leyendo Documentos</vt:lpstr>
      <vt:lpstr>Actualizando Documentos</vt:lpstr>
      <vt:lpstr>Borrando Documentos</vt:lpstr>
      <vt:lpstr>Índices</vt:lpstr>
      <vt:lpstr>Tipos de Índices</vt:lpstr>
      <vt:lpstr>Text Indexes</vt:lpstr>
      <vt:lpstr>Creación de un TextIndex</vt:lpstr>
      <vt:lpstr>Creación de un TextIndex</vt:lpstr>
      <vt:lpstr>Aggregation Framework</vt:lpstr>
      <vt:lpstr>Aggregation Pipeline</vt:lpstr>
      <vt:lpstr>REST (Representational State Transfer)</vt:lpstr>
      <vt:lpstr>Principios REST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Jesus Ramirez Nieto</dc:creator>
  <cp:lastModifiedBy>Jesus Ramirez Nieto</cp:lastModifiedBy>
  <cp:revision>17</cp:revision>
  <dcterms:created xsi:type="dcterms:W3CDTF">2017-07-15T05:16:50Z</dcterms:created>
  <dcterms:modified xsi:type="dcterms:W3CDTF">2017-07-22T04:29:00Z</dcterms:modified>
</cp:coreProperties>
</file>