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9" r:id="rId3"/>
    <p:sldId id="276" r:id="rId4"/>
    <p:sldId id="294" r:id="rId5"/>
    <p:sldId id="295" r:id="rId6"/>
    <p:sldId id="296" r:id="rId7"/>
    <p:sldId id="297" r:id="rId8"/>
  </p:sldIdLst>
  <p:sldSz cx="9144000" cy="5143500" type="screen16x9"/>
  <p:notesSz cx="6858000" cy="9144000"/>
  <p:embeddedFontLst>
    <p:embeddedFont>
      <p:font typeface="Viga" charset="0"/>
      <p:regular r:id="rId10"/>
    </p:embeddedFont>
    <p:embeddedFont>
      <p:font typeface="DM Sans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D97045C3-3B2D-4456-B62D-307CA7E4BA1B}">
  <a:tblStyle styleId="{D97045C3-3B2D-4456-B62D-307CA7E4BA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22" autoAdjust="0"/>
  </p:normalViewPr>
  <p:slideViewPr>
    <p:cSldViewPr snapToGrid="0">
      <p:cViewPr varScale="1">
        <p:scale>
          <a:sx n="127" d="100"/>
          <a:sy n="127" d="100"/>
        </p:scale>
        <p:origin x="-204" y="-84"/>
      </p:cViewPr>
      <p:guideLst>
        <p:guide orient="horz" pos="461"/>
        <p:guide orient="horz" pos="1732"/>
        <p:guide orient="horz" pos="2664"/>
        <p:guide pos="2880"/>
        <p:guide pos="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7782830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6bf9e599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6bf9e599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215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towl/Basic_keylogger" TargetMode="External"/><Relationship Id="rId2" Type="http://schemas.openxmlformats.org/officeDocument/2006/relationships/hyperlink" Target="https://github.com/nietowl/wifi_deauther_esp8266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nietowl?tab=repositori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CYBER </a:t>
            </a:r>
            <a:r>
              <a:rPr lang="en" dirty="0" smtClean="0">
                <a:solidFill>
                  <a:schemeClr val="lt2"/>
                </a:solidFill>
              </a:rPr>
              <a:t>SECURITY Major Project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Automation Tools , CyberSecurity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4" y="1404600"/>
            <a:ext cx="3640575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This Project Contain 3 Projects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smtClean="0"/>
              <a:t>Wi-Fi Deauther(IoT)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smtClean="0"/>
              <a:t>Key logger (tool)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smtClean="0"/>
              <a:t>Image Encryption (tool)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en-US" dirty="0" smtClean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49"/>
          <p:cNvSpPr txBox="1">
            <a:spLocks noGrp="1"/>
          </p:cNvSpPr>
          <p:nvPr>
            <p:ph type="title"/>
          </p:nvPr>
        </p:nvSpPr>
        <p:spPr>
          <a:xfrm>
            <a:off x="5173929" y="1018162"/>
            <a:ext cx="3710668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Why These Tools?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210" y="1018162"/>
            <a:ext cx="4446755" cy="2964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5122" y="0"/>
            <a:ext cx="9199122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82683" y="4490909"/>
            <a:ext cx="919912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sz="3600" dirty="0">
                <a:solidFill>
                  <a:srgbClr val="ACFFD9"/>
                </a:solidFill>
                <a:latin typeface="Viga"/>
                <a:sym typeface="Viga"/>
              </a:rPr>
              <a:t>A PICTURE IS WORTH A THOUSAND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05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102" y="433089"/>
            <a:ext cx="7342328" cy="539700"/>
          </a:xfrm>
        </p:spPr>
        <p:txBody>
          <a:bodyPr/>
          <a:lstStyle/>
          <a:p>
            <a:r>
              <a:rPr lang="en" dirty="0"/>
              <a:t>Project Introduction &amp; Requirements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8341" y="1318673"/>
            <a:ext cx="2786063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Google Shape;586;p20"/>
          <p:cNvSpPr txBox="1">
            <a:spLocks/>
          </p:cNvSpPr>
          <p:nvPr/>
        </p:nvSpPr>
        <p:spPr>
          <a:xfrm>
            <a:off x="855187" y="946826"/>
            <a:ext cx="2097900" cy="372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600"/>
              </a:spcBef>
              <a:buFont typeface="DM Sans"/>
              <a:buNone/>
            </a:pPr>
            <a:r>
              <a:rPr lang="en-US" b="1" dirty="0" smtClean="0"/>
              <a:t>Introduction</a:t>
            </a:r>
          </a:p>
          <a:p>
            <a:pPr marL="0" indent="0">
              <a:spcBef>
                <a:spcPts val="600"/>
              </a:spcBef>
              <a:buFont typeface="DM Sans"/>
              <a:buNone/>
            </a:pPr>
            <a:r>
              <a:rPr lang="en-US" sz="1400" dirty="0" smtClean="0"/>
              <a:t>These are cyber security automation tool to ease huge and time taking process of cyber security researchers or bug bounty hunters or pentester.</a:t>
            </a:r>
          </a:p>
          <a:p>
            <a:pPr marL="0" indent="0">
              <a:spcBef>
                <a:spcPts val="600"/>
              </a:spcBef>
              <a:buFont typeface="DM Sans"/>
              <a:buNone/>
            </a:pPr>
            <a:r>
              <a:rPr lang="en-US" b="1" dirty="0" smtClean="0"/>
              <a:t> </a:t>
            </a:r>
          </a:p>
        </p:txBody>
      </p:sp>
      <p:sp>
        <p:nvSpPr>
          <p:cNvPr id="7" name="Google Shape;587;p20"/>
          <p:cNvSpPr txBox="1">
            <a:spLocks/>
          </p:cNvSpPr>
          <p:nvPr/>
        </p:nvSpPr>
        <p:spPr>
          <a:xfrm>
            <a:off x="2953087" y="946826"/>
            <a:ext cx="1975594" cy="3979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/>
              <a:t>Software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Python Environment with some specific packages.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C++ environment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8" name="Google Shape;588;p20"/>
          <p:cNvSpPr txBox="1">
            <a:spLocks/>
          </p:cNvSpPr>
          <p:nvPr/>
        </p:nvSpPr>
        <p:spPr>
          <a:xfrm>
            <a:off x="5158248" y="946826"/>
            <a:ext cx="2097900" cy="3979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/>
              <a:t>Hardware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Raspberry Pi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Node MCU esp8266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Wi-Fi Connection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42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16" y="296902"/>
            <a:ext cx="3572400" cy="539700"/>
          </a:xfrm>
        </p:spPr>
        <p:txBody>
          <a:bodyPr/>
          <a:lstStyle/>
          <a:p>
            <a:r>
              <a:rPr lang="en-US" dirty="0" smtClean="0"/>
              <a:t>GitHub project 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46" y="1141400"/>
            <a:ext cx="7069952" cy="3054463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 smtClean="0"/>
              <a:t>Wi-fi</a:t>
            </a:r>
            <a:r>
              <a:rPr lang="en-US" dirty="0" smtClean="0"/>
              <a:t> </a:t>
            </a:r>
            <a:r>
              <a:rPr lang="en-US" sz="2400" b="1" dirty="0" smtClean="0"/>
              <a:t>deauthor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1155CC"/>
                </a:solidFill>
                <a:latin typeface="Roboto"/>
                <a:hlinkClick r:id="rId2"/>
              </a:rPr>
              <a:t>https://</a:t>
            </a:r>
            <a:r>
              <a:rPr lang="en-US" dirty="0" smtClean="0">
                <a:solidFill>
                  <a:srgbClr val="1155CC"/>
                </a:solidFill>
                <a:latin typeface="Roboto"/>
                <a:hlinkClick r:id="rId2"/>
              </a:rPr>
              <a:t>github.com/nietowl/wifi_deauther_esp8266</a:t>
            </a:r>
            <a:endParaRPr lang="en-US" dirty="0" smtClean="0">
              <a:solidFill>
                <a:srgbClr val="1155CC"/>
              </a:solidFill>
              <a:latin typeface="Roboto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2400" b="1" dirty="0" smtClean="0"/>
              <a:t>Key-logger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https://github.com/nietowl/Basic_keylogger</a:t>
            </a:r>
            <a:endParaRPr lang="en-US" b="1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sz="2400" b="1" dirty="0" smtClean="0"/>
              <a:t>Blur-Detection-</a:t>
            </a:r>
            <a:r>
              <a:rPr lang="en-IN" sz="2400" b="1" dirty="0" err="1" smtClean="0"/>
              <a:t>Bot</a:t>
            </a:r>
            <a:endParaRPr lang="en-IN" sz="2400" b="1" dirty="0" smtClean="0"/>
          </a:p>
          <a:p>
            <a:pPr marL="114300" indent="0">
              <a:buNone/>
            </a:pPr>
            <a:r>
              <a:rPr lang="en-US" sz="2400" dirty="0" smtClean="0">
                <a:hlinkClick r:id="rId4"/>
              </a:rPr>
              <a:t>https://github.com/nietowl?tab=repositories</a:t>
            </a:r>
            <a:endParaRPr lang="en-IN" sz="2400" b="1" dirty="0" smtClean="0"/>
          </a:p>
          <a:p>
            <a:pPr marL="11430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900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626" y="173683"/>
            <a:ext cx="3023247" cy="1240070"/>
          </a:xfrm>
        </p:spPr>
        <p:txBody>
          <a:bodyPr/>
          <a:lstStyle/>
          <a:p>
            <a:r>
              <a:rPr lang="en-US" sz="4000" dirty="0" smtClean="0"/>
              <a:t>Thank</a:t>
            </a:r>
            <a:r>
              <a:rPr lang="en-US" dirty="0" smtClean="0"/>
              <a:t> </a:t>
            </a:r>
            <a:r>
              <a:rPr lang="en-US" sz="4000" dirty="0" smtClean="0"/>
              <a:t>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9226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104</Words>
  <Application>Microsoft Office PowerPoint</Application>
  <PresentationFormat>On-screen Show (16:9)</PresentationFormat>
  <Paragraphs>30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Viga</vt:lpstr>
      <vt:lpstr>DM Sans</vt:lpstr>
      <vt:lpstr>Roboto</vt:lpstr>
      <vt:lpstr>Cyber Security Business Plan</vt:lpstr>
      <vt:lpstr>CYBER SECURITY Major Project</vt:lpstr>
      <vt:lpstr>Automation Tools , CyberSecurity</vt:lpstr>
      <vt:lpstr>Why These Tools?</vt:lpstr>
      <vt:lpstr>Slide 4</vt:lpstr>
      <vt:lpstr>Project Introduction &amp; Requirements</vt:lpstr>
      <vt:lpstr>GitHub project Links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Major Project</dc:title>
  <dc:creator>Pranav Darwai</dc:creator>
  <cp:lastModifiedBy>Lab</cp:lastModifiedBy>
  <cp:revision>24</cp:revision>
  <dcterms:modified xsi:type="dcterms:W3CDTF">2022-04-24T06:55:11Z</dcterms:modified>
</cp:coreProperties>
</file>