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2193B-F91E-4AE1-A6BD-B1472296394F}" type="datetimeFigureOut">
              <a:rPr lang="fr-FR" smtClean="0"/>
              <a:pPr/>
              <a:t>19/06/2014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D52D4-754C-47C5-9EDC-926FBC20D7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52D4-754C-47C5-9EDC-926FBC20D72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52D4-754C-47C5-9EDC-926FBC20D72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D4F857-D623-48D5-9227-5EF81B9FE799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6FBB9-F13E-4069-B03E-E99102879BD2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EBF3E-FFE9-4C88-BB15-6F1DBB8BD8A5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E0B77-DCD3-44BC-AFC6-71668404D664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826BA5-4778-4059-B937-6C1B568228E9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DA848-76D7-473A-AE21-3846E0B1BAB2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40B81-8122-491D-BB06-E01C5E4A767E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DC803-3A7B-425D-8CCE-E7F134D91859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A52930-0ED4-40EB-8205-AE8FBC914D76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266EC2-F45C-47E8-9CCA-B205BE345FA8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D6F1C3-54BB-426E-A961-FB90AD873D27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456E6F-E1FB-4C2E-B059-2DFB11B6D335}" type="datetime1">
              <a:rPr lang="fr-FR" smtClean="0"/>
              <a:pPr/>
              <a:t>19/06/2014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BE" smtClean="0"/>
              <a:t>Arnaud Lanfranchi &amp; Cédric Humbert</a:t>
            </a:r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1484784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>
                <a:effectLst/>
                <a:latin typeface="Arial" pitchFamily="34" charset="0"/>
                <a:cs typeface="Arial" pitchFamily="34" charset="0"/>
              </a:rPr>
              <a:t>Projet Robot 2</a:t>
            </a:r>
            <a:br>
              <a:rPr lang="fr-FR" sz="40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fr-FR" sz="4000" dirty="0" smtClean="0">
                <a:effectLst/>
                <a:latin typeface="Arial" pitchFamily="34" charset="0"/>
                <a:cs typeface="Arial" pitchFamily="34" charset="0"/>
              </a:rPr>
              <a:t>Contrat 7 : Caniche IR</a:t>
            </a:r>
            <a:endParaRPr lang="fr-FR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772400" cy="3744416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latin typeface="Arial" pitchFamily="34" charset="0"/>
                <a:cs typeface="Arial" pitchFamily="34" charset="0"/>
              </a:rPr>
              <a:t>I- Présentation</a:t>
            </a:r>
          </a:p>
          <a:p>
            <a:pPr algn="l"/>
            <a:r>
              <a:rPr lang="fr-FR" sz="3200" dirty="0" smtClean="0">
                <a:latin typeface="Arial" pitchFamily="34" charset="0"/>
                <a:cs typeface="Arial" pitchFamily="34" charset="0"/>
              </a:rPr>
              <a:t>II- Algorithme fonctionnel</a:t>
            </a:r>
          </a:p>
          <a:p>
            <a:pPr algn="l"/>
            <a:r>
              <a:rPr lang="fr-FR" sz="3200" dirty="0" smtClean="0">
                <a:latin typeface="Arial" pitchFamily="34" charset="0"/>
                <a:cs typeface="Arial" pitchFamily="34" charset="0"/>
              </a:rPr>
              <a:t>III- Codage</a:t>
            </a:r>
          </a:p>
          <a:p>
            <a:pPr algn="l"/>
            <a:r>
              <a:rPr lang="fr-FR" sz="3200" dirty="0" smtClean="0">
                <a:latin typeface="Arial" pitchFamily="34" charset="0"/>
                <a:cs typeface="Arial" pitchFamily="34" charset="0"/>
              </a:rPr>
              <a:t>IV- </a:t>
            </a:r>
            <a:r>
              <a:rPr lang="fr-FR" sz="3200" dirty="0" err="1" smtClean="0">
                <a:latin typeface="Arial" pitchFamily="34" charset="0"/>
                <a:cs typeface="Arial" pitchFamily="34" charset="0"/>
              </a:rPr>
              <a:t>Débugage</a:t>
            </a:r>
            <a:endParaRPr lang="fr-FR" sz="3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3200" dirty="0" smtClean="0">
                <a:latin typeface="Arial" pitchFamily="34" charset="0"/>
                <a:cs typeface="Arial" pitchFamily="34" charset="0"/>
              </a:rPr>
              <a:t>V- Conclusion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3563888" cy="404664"/>
          </a:xfrm>
        </p:spPr>
        <p:txBody>
          <a:bodyPr/>
          <a:lstStyle/>
          <a:p>
            <a:r>
              <a:rPr lang="fr-BE" sz="1600" dirty="0" smtClean="0">
                <a:latin typeface="Arial" pitchFamily="34" charset="0"/>
                <a:cs typeface="Arial" pitchFamily="34" charset="0"/>
              </a:rPr>
              <a:t>Arnaud </a:t>
            </a:r>
            <a:r>
              <a:rPr lang="fr-BE" sz="1600" dirty="0" err="1" smtClean="0">
                <a:latin typeface="Arial" pitchFamily="34" charset="0"/>
                <a:cs typeface="Arial" pitchFamily="34" charset="0"/>
              </a:rPr>
              <a:t>Lanfranchi</a:t>
            </a:r>
            <a:r>
              <a:rPr lang="fr-BE" sz="1600" dirty="0" smtClean="0">
                <a:latin typeface="Arial" pitchFamily="34" charset="0"/>
                <a:cs typeface="Arial" pitchFamily="34" charset="0"/>
              </a:rPr>
              <a:t> &amp; Cédric Humbert</a:t>
            </a:r>
            <a:endParaRPr lang="fr-BE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photo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6048671" cy="451470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210146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effectLst/>
                <a:latin typeface="Arial" pitchFamily="34" charset="0"/>
                <a:cs typeface="Arial" pitchFamily="34" charset="0"/>
              </a:rPr>
              <a:t>I- Présentation</a:t>
            </a:r>
            <a:r>
              <a:rPr lang="fr-FR" sz="2800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fr-FR" sz="2800" dirty="0" smtClean="0">
                <a:effectLst/>
                <a:latin typeface="Arial" pitchFamily="34" charset="0"/>
                <a:cs typeface="Arial" pitchFamily="34" charset="0"/>
              </a:rPr>
            </a:br>
            <a:endParaRPr lang="fr-FR" sz="2800" dirty="0">
              <a:effectLst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339752" y="1124744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Arial" pitchFamily="34" charset="0"/>
                <a:cs typeface="Arial" pitchFamily="34" charset="0"/>
              </a:rPr>
              <a:t>Diagramme bête à cornes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0" dirty="0" smtClean="0">
                <a:effectLst/>
                <a:latin typeface="Arial" pitchFamily="34" charset="0"/>
                <a:cs typeface="Arial" pitchFamily="34" charset="0"/>
              </a:rPr>
              <a:t>Diagramme en pieuvre</a:t>
            </a:r>
            <a:endParaRPr lang="fr-FR" sz="2800" b="0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7272808" cy="50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 smtClean="0">
                <a:latin typeface="Arial" pitchFamily="34" charset="0"/>
                <a:cs typeface="Arial" pitchFamily="34" charset="0"/>
              </a:rPr>
              <a:t>II- Algorithme fonctionnel</a:t>
            </a:r>
            <a:r>
              <a:rPr lang="fr-FR" sz="3600" dirty="0" smtClean="0"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fr-FR" sz="3600" dirty="0" smtClean="0">
                <a:effectLst/>
                <a:latin typeface="Arial" pitchFamily="34" charset="0"/>
                <a:cs typeface="Arial" pitchFamily="34" charset="0"/>
              </a:rPr>
            </a:br>
            <a:endParaRPr lang="fr-FR" sz="3600" dirty="0">
              <a:effectLst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" y="620688"/>
            <a:ext cx="5580112" cy="62373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6" name="Imag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5370" b="12890"/>
          <a:stretch/>
        </p:blipFill>
        <p:spPr bwMode="auto">
          <a:xfrm>
            <a:off x="2267744" y="0"/>
            <a:ext cx="5220072" cy="62373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6347" b="25976"/>
          <a:stretch/>
        </p:blipFill>
        <p:spPr bwMode="auto">
          <a:xfrm>
            <a:off x="1835696" y="476672"/>
            <a:ext cx="5184576" cy="55304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Structure du code :</a:t>
            </a:r>
          </a:p>
          <a:p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400" dirty="0" smtClean="0">
                <a:latin typeface="Arial" pitchFamily="34" charset="0"/>
                <a:cs typeface="Arial" pitchFamily="34" charset="0"/>
              </a:rPr>
              <a:t>Les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fichiers.c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lvl="2"/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main.c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FonctionPrincipales.c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 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SousFonctions.c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 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400" dirty="0" smtClean="0">
                <a:latin typeface="Arial" pitchFamily="34" charset="0"/>
                <a:cs typeface="Arial" pitchFamily="34" charset="0"/>
              </a:rPr>
              <a:t>Les fichiers .h :</a:t>
            </a:r>
          </a:p>
          <a:p>
            <a:pPr lvl="2"/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headall.h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 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headSousFonctions.h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fr-FR" sz="2400" dirty="0" smtClean="0">
                <a:latin typeface="Arial" pitchFamily="34" charset="0"/>
                <a:cs typeface="Arial" pitchFamily="34" charset="0"/>
              </a:rPr>
              <a:t>PIC18f2520.h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28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 smtClean="0">
                <a:effectLst/>
                <a:latin typeface="Arial" pitchFamily="34" charset="0"/>
                <a:cs typeface="Arial" pitchFamily="34" charset="0"/>
              </a:rPr>
              <a:t>III- Codage</a:t>
            </a:r>
            <a:r>
              <a:rPr lang="fr-FR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4400" dirty="0" smtClean="0">
                <a:latin typeface="Arial" pitchFamily="34" charset="0"/>
                <a:cs typeface="Arial" pitchFamily="34" charset="0"/>
              </a:rPr>
            </a:b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" pitchFamily="34" charset="0"/>
                <a:cs typeface="Arial" pitchFamily="34" charset="0"/>
              </a:rPr>
              <a:t>Problèmes rencontrés :</a:t>
            </a:r>
          </a:p>
          <a:p>
            <a:pPr lvl="1"/>
            <a:r>
              <a:rPr lang="fr-FR" sz="2800" dirty="0" smtClean="0">
                <a:latin typeface="Arial" pitchFamily="34" charset="0"/>
                <a:cs typeface="Arial" pitchFamily="34" charset="0"/>
              </a:rPr>
              <a:t>- mauvaise horloge interne</a:t>
            </a:r>
          </a:p>
          <a:p>
            <a:pPr lvl="1"/>
            <a:r>
              <a:rPr lang="fr-FR" sz="2800" dirty="0" smtClean="0">
                <a:latin typeface="Arial" pitchFamily="34" charset="0"/>
                <a:cs typeface="Arial" pitchFamily="34" charset="0"/>
              </a:rPr>
              <a:t>- timer2 inactif</a:t>
            </a:r>
          </a:p>
          <a:p>
            <a:pPr lvl="1"/>
            <a:r>
              <a:rPr lang="fr-FR" sz="2800" dirty="0" smtClean="0">
                <a:latin typeface="Arial" pitchFamily="34" charset="0"/>
                <a:cs typeface="Arial" pitchFamily="34" charset="0"/>
              </a:rPr>
              <a:t>- absence des signaux PWM</a:t>
            </a:r>
          </a:p>
          <a:p>
            <a:pPr lvl="1"/>
            <a:r>
              <a:rPr lang="fr-FR" sz="2800" dirty="0" smtClean="0">
                <a:latin typeface="Arial" pitchFamily="34" charset="0"/>
                <a:cs typeface="Arial" pitchFamily="34" charset="0"/>
              </a:rPr>
              <a:t>- pas de bit d’acquittement pour l’I²C</a:t>
            </a:r>
          </a:p>
          <a:p>
            <a:pPr lvl="1"/>
            <a:r>
              <a:rPr lang="fr-FR" sz="2800" dirty="0" smtClean="0">
                <a:latin typeface="Arial" pitchFamily="34" charset="0"/>
                <a:cs typeface="Arial" pitchFamily="34" charset="0"/>
              </a:rPr>
              <a:t>- chevauchement de déclarations</a:t>
            </a:r>
          </a:p>
          <a:p>
            <a:pPr lvl="1"/>
            <a:r>
              <a:rPr lang="fr-FR" sz="2800" dirty="0" smtClean="0">
                <a:latin typeface="Arial" pitchFamily="34" charset="0"/>
                <a:cs typeface="Arial" pitchFamily="34" charset="0"/>
              </a:rPr>
              <a:t>- résultat expérimentaux et simulation ISIS différents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dirty="0" smtClean="0">
                <a:effectLst/>
                <a:latin typeface="Arial" pitchFamily="34" charset="0"/>
                <a:cs typeface="Arial" pitchFamily="34" charset="0"/>
              </a:rPr>
              <a:t>IV- </a:t>
            </a:r>
            <a:r>
              <a:rPr lang="fr-FR" sz="3600" dirty="0" err="1" smtClean="0">
                <a:effectLst/>
                <a:latin typeface="Arial" pitchFamily="34" charset="0"/>
                <a:cs typeface="Arial" pitchFamily="34" charset="0"/>
              </a:rPr>
              <a:t>Débugage</a:t>
            </a:r>
            <a:r>
              <a:rPr lang="fr-FR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4400" dirty="0" smtClean="0">
                <a:latin typeface="Arial" pitchFamily="34" charset="0"/>
                <a:cs typeface="Arial" pitchFamily="34" charset="0"/>
              </a:rPr>
            </a:b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4824536"/>
          </a:xfrm>
        </p:spPr>
        <p:txBody>
          <a:bodyPr/>
          <a:lstStyle/>
          <a:p>
            <a:r>
              <a:rPr lang="fr-FR" dirty="0" smtClean="0"/>
              <a:t>Objectifs </a:t>
            </a:r>
            <a:r>
              <a:rPr lang="fr-FR" dirty="0" smtClean="0"/>
              <a:t>atteints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Objectifs manqués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 smtClean="0">
                <a:effectLst/>
                <a:latin typeface="Arial" pitchFamily="34" charset="0"/>
                <a:cs typeface="Arial" pitchFamily="34" charset="0"/>
              </a:rPr>
              <a:t>V- Conclusion</a:t>
            </a:r>
            <a:r>
              <a:rPr lang="fr-FR" sz="4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4400" dirty="0" smtClean="0">
                <a:latin typeface="Arial" pitchFamily="34" charset="0"/>
                <a:cs typeface="Arial" pitchFamily="34" charset="0"/>
              </a:rPr>
            </a:b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</TotalTime>
  <Words>96</Words>
  <Application>Microsoft Office PowerPoint</Application>
  <PresentationFormat>Affichage à l'écran (4:3)</PresentationFormat>
  <Paragraphs>49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Projet Robot 2 Contrat 7 : Caniche IR</vt:lpstr>
      <vt:lpstr>I- Présentation </vt:lpstr>
      <vt:lpstr>Diagramme en pieuvre</vt:lpstr>
      <vt:lpstr>II- Algorithme fonctionnel </vt:lpstr>
      <vt:lpstr>Diapositive 5</vt:lpstr>
      <vt:lpstr>Diapositive 6</vt:lpstr>
      <vt:lpstr>III- Codage </vt:lpstr>
      <vt:lpstr>IV- Débugage </vt:lpstr>
      <vt:lpstr>V-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Robot 2 Contrat 7 : Caniche IR</dc:title>
  <dc:creator>Arnaud Lanfranchi</dc:creator>
  <cp:lastModifiedBy>Arnaud Lanfranchi</cp:lastModifiedBy>
  <cp:revision>10</cp:revision>
  <dcterms:created xsi:type="dcterms:W3CDTF">2014-06-19T16:40:32Z</dcterms:created>
  <dcterms:modified xsi:type="dcterms:W3CDTF">2014-06-19T20:59:54Z</dcterms:modified>
</cp:coreProperties>
</file>