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c8503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c8503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c85038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c85038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5c85038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5c85038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c85038e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c85038e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5c85038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5c85038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ec7c42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ec7c42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" y="6938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fortaa"/>
                <a:ea typeface="Comfortaa"/>
                <a:cs typeface="Comfortaa"/>
                <a:sym typeface="Comfortaa"/>
              </a:rPr>
              <a:t>Add One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Kayla Colletti and Ryan Neives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41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About Our Code: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6875" y="572700"/>
            <a:ext cx="4682100" cy="4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enters each index value: </a:t>
            </a:r>
            <a:endParaRPr sz="18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enters length of array they would like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enters each value per index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If the last index is a 9 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then it adds 1 to the previous index and changes the current value to 0.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If each index is 9 then each previous index increases by 1, the current becomes 0 and an additional index position is added.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If none of the index values are set to 9 then the last index value is increased by 1.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835850" y="240350"/>
            <a:ext cx="42399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enters only length of array: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enters length of array they would like.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Worst case scenario of all 9’s- it adds another index position, makes current value 0 and add 1 to previous value.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For best case of the whole array being 1’s, the last index position value is increased by 1.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Best and Worst Case: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1425" y="788575"/>
            <a:ext cx="8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The best case scenario is when all index values do not include 9.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When all index values are less than 9 it just adds 1 to the last index value. Has a time complexity of O(n).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The worst case scenario is when all index values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include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a 9.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When all index values are 9 it has to make the current index value 0, add 1 to the previous index value and add an addition index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position. Has a time complexity of O(n).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latin typeface="Comfortaa"/>
                <a:ea typeface="Comfortaa"/>
                <a:cs typeface="Comfortaa"/>
                <a:sym typeface="Comfortaa"/>
              </a:rPr>
              <a:t>Theoretical Time Complexity Analysis</a:t>
            </a:r>
            <a:endParaRPr sz="3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25175" y="572700"/>
            <a:ext cx="8648700" cy="4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mfortaa"/>
                <a:ea typeface="Comfortaa"/>
                <a:cs typeface="Comfortaa"/>
                <a:sym typeface="Comfortaa"/>
              </a:rPr>
              <a:t>Entering the Whole array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user entering the length of the array is an O(n) since n is the length of the array being inputted.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Reading the values of each index value entered is O(n), since its only one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element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being entered at a time.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Once all values have been entered, the array searches to see if the last index value is 9, if not then it just adds 1 to the last index value, O(c).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Then a for loop O(n) with 2 if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statements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O(c) within it to check to see if any other index value are 9 and if it is make that value 0 and add 1 to the previous index value, O(n).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Overall, the total time complexity of this program is O(n).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Comfortaa"/>
                <a:ea typeface="Comfortaa"/>
                <a:cs typeface="Comfortaa"/>
                <a:sym typeface="Comfortaa"/>
              </a:rPr>
              <a:t>Only entering the length of the array </a:t>
            </a:r>
            <a:endParaRPr u="sng"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user entering the length of the array is an O(n) since it is only one element being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entered.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Making the array of either 1 or 9 to the length requested in an O(n), only one element is being entered into the for loop at a time.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If statement to see if the last index value is 9 O(c), since is it constant.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Then for loop if other values are 9 then makes them zero and adds 1 to previous index value O(n).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If last index value is not 9 then add 1 to the last index value O(c).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Overall, the total time complexity of this program is O(n).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Experimental Time Complexity on Mac OS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57875" y="622850"/>
            <a:ext cx="38403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Comfortaa"/>
                <a:ea typeface="Comfortaa"/>
                <a:cs typeface="Comfortaa"/>
                <a:sym typeface="Comfortaa"/>
              </a:rPr>
              <a:t>Best (1’s) </a:t>
            </a:r>
            <a:endParaRPr sz="15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10: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35 milliseconds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35092083 nano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100: 39 milliseconds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38573417 nano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1000: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42 milliseconds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41709333 nano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10000: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58 milliseconds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57652500 nano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104725" y="572700"/>
            <a:ext cx="4912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Worst (9’s) </a:t>
            </a:r>
            <a:endParaRPr sz="16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10: 37 milliseconds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36636667 nano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100: 42 milliseconds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41700916 nano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1000: 43 milliseconds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43335750 nano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10000: 59 milliseconds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58938041 nano</a:t>
            </a:r>
            <a:endParaRPr sz="1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Comfortaa"/>
                <a:ea typeface="Comfortaa"/>
                <a:cs typeface="Comfortaa"/>
                <a:sym typeface="Comfortaa"/>
              </a:rPr>
              <a:t>Graph and </a:t>
            </a:r>
            <a:r>
              <a:rPr lang="en" sz="2620">
                <a:latin typeface="Comfortaa"/>
                <a:ea typeface="Comfortaa"/>
                <a:cs typeface="Comfortaa"/>
                <a:sym typeface="Comfortaa"/>
              </a:rPr>
              <a:t>Analyzation</a:t>
            </a:r>
            <a:r>
              <a:rPr lang="en" sz="262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6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91600" y="820975"/>
            <a:ext cx="4198800" cy="17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best case scenario is almost a linear line O(n) however it is still slightly off from the 10000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elements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increasing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dramatically, making it closer to O(n^2).</a:t>
            </a:r>
            <a:r>
              <a:rPr lang="en"/>
              <a:t>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0041" l="25898" r="24818" t="29142"/>
          <a:stretch/>
        </p:blipFill>
        <p:spPr>
          <a:xfrm>
            <a:off x="214000" y="2856450"/>
            <a:ext cx="4457349" cy="20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15040" l="24938" r="24933" t="36458"/>
          <a:stretch/>
        </p:blipFill>
        <p:spPr>
          <a:xfrm>
            <a:off x="4930975" y="361650"/>
            <a:ext cx="3970324" cy="24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932525" y="2923350"/>
            <a:ext cx="40887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The worst case scenario is not a linear line due to the fast increases, this 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is closer to O(n^2).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Conclusion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4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The experimental proved that the worst case is an array of all 9’s and the best is an array of all 1’s. Since t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heoretical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time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complexity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is O(n) it does not match up with the experimental of O(n^2). This program is very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efficient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based on the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findings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 from the experimental time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complexity.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