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b77715bc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b77715bc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bcd041ea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bcd041ea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bcd041ea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bcd041ea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bcd041ea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bcd041ea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bcd041ea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bcd041ea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bcd041ea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bcd041ea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bcd041ea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bcd041ea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Delimiter Matching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Anthony Randall and Ryan Nieves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One: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44600"/>
            <a:ext cx="8520600" cy="8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Our first step is to prompt user to enter the amount of </a:t>
            </a:r>
            <a:r>
              <a:rPr lang="en"/>
              <a:t>delimiters they plan to enter and the actual delimiters they want to use. 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950" y="2148075"/>
            <a:ext cx="6276108" cy="28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two: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11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step two we call the DelimiterMatch method which creates an instance of the Array class then converts the user created String to an array. </a:t>
            </a:r>
            <a:r>
              <a:rPr lang="en"/>
              <a:t>Finally</a:t>
            </a:r>
            <a:r>
              <a:rPr lang="en"/>
              <a:t> it checks for overflows, underflows, and invalid characters prior to continuing on. 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550" y="2268475"/>
            <a:ext cx="5080909" cy="257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three: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944725"/>
            <a:ext cx="8520600" cy="16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</a:t>
            </a:r>
            <a:r>
              <a:rPr lang="en"/>
              <a:t>method </a:t>
            </a:r>
            <a:r>
              <a:rPr lang="en"/>
              <a:t>then iterates through the user populated array with a foreach loop and pushes any open delimiters into the stack and pops any open delimiters out of the stack when it comes across a closed delimiter. It then compares the two to make sure they are the same type of delimiter and that an open has a </a:t>
            </a:r>
            <a:r>
              <a:rPr lang="en"/>
              <a:t>matching</a:t>
            </a:r>
            <a:r>
              <a:rPr lang="en"/>
              <a:t> closed.  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9125" y="2162600"/>
            <a:ext cx="4385750" cy="279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four: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Finally, if the stack is empty and the method has gotten through the switch, then the delimiter set matches. 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37075"/>
            <a:ext cx="8839202" cy="2427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class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Variables used in array class and its </a:t>
            </a:r>
            <a:r>
              <a:rPr lang="en"/>
              <a:t>constructor</a:t>
            </a:r>
            <a:r>
              <a:rPr lang="en"/>
              <a:t>.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775" y="1609675"/>
            <a:ext cx="7468445" cy="32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class (cont.)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Pop and push methods used. 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275" y="1725175"/>
            <a:ext cx="8101439" cy="31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class (cont.)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8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Finally, the two boolean methods used to determine if the stack is full or empty. Used to detect underflow or overflow errors.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213" y="1999975"/>
            <a:ext cx="5245577" cy="283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