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Yahoo Finance Trading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Kyle </a:t>
            </a:r>
            <a:r>
              <a:rPr lang="en-US" dirty="0" err="1" smtClean="0">
                <a:solidFill>
                  <a:schemeClr val="tx1"/>
                </a:solidFill>
              </a:rPr>
              <a:t>Gu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Shawn Shao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Zack Yu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93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 smtClean="0"/>
          </a:p>
          <a:p>
            <a:r>
              <a:rPr lang="en-US" dirty="0" smtClean="0"/>
              <a:t>Table scheme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Technical details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98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Trading system</a:t>
            </a:r>
          </a:p>
          <a:p>
            <a:r>
              <a:rPr lang="en-US" dirty="0" smtClean="0"/>
              <a:t>Watch real time market data</a:t>
            </a:r>
          </a:p>
          <a:p>
            <a:r>
              <a:rPr lang="en-US" dirty="0" smtClean="0"/>
              <a:t>Buy and sell stocks</a:t>
            </a:r>
          </a:p>
          <a:p>
            <a:r>
              <a:rPr lang="en-US" dirty="0" smtClean="0"/>
              <a:t>Search transaction history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08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1746" y="940755"/>
            <a:ext cx="6786183" cy="54279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48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7993" y="792764"/>
            <a:ext cx="8011242" cy="55775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00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23877498"/>
              </p:ext>
            </p:extLst>
          </p:nvPr>
        </p:nvGraphicFramePr>
        <p:xfrm>
          <a:off x="1400061" y="993675"/>
          <a:ext cx="10515600" cy="494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Tomcat 7.0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3.1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MVC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&amp; Authorization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Security</a:t>
                      </a:r>
                      <a:r>
                        <a:rPr lang="en-US" baseline="0" dirty="0" smtClean="0"/>
                        <a:t> 3.1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 4.2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 10g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Webpages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HTML5, CSS3, jQuery,</a:t>
                      </a:r>
                      <a:r>
                        <a:rPr lang="en-US" baseline="0" dirty="0" smtClean="0"/>
                        <a:t> AngularJS, Bootstrap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Chart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 Indigo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48" y="199873"/>
            <a:ext cx="10515600" cy="1001762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49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Login/Register/Logout</a:t>
            </a:r>
          </a:p>
          <a:p>
            <a:r>
              <a:rPr lang="en-US" dirty="0" smtClean="0"/>
              <a:t>Market data</a:t>
            </a:r>
          </a:p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Portfolio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14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user decide interested fields</a:t>
            </a:r>
          </a:p>
          <a:p>
            <a:r>
              <a:rPr lang="en-US" dirty="0" smtClean="0"/>
              <a:t>More advanced trading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39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04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579</TotalTime>
  <Words>109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Yahoo Finance Trading System</vt:lpstr>
      <vt:lpstr>Outline</vt:lpstr>
      <vt:lpstr>Overview</vt:lpstr>
      <vt:lpstr>Table Scheme</vt:lpstr>
      <vt:lpstr>Architecture</vt:lpstr>
      <vt:lpstr>Technical Details</vt:lpstr>
      <vt:lpstr>Demo</vt:lpstr>
      <vt:lpstr>Future work</vt:lpstr>
      <vt:lpstr>Thanks!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 Finance Trading System</dc:title>
  <dc:creator>Xing Yu</dc:creator>
  <cp:lastModifiedBy>HAO GU</cp:lastModifiedBy>
  <cp:revision>18</cp:revision>
  <dcterms:created xsi:type="dcterms:W3CDTF">2015-10-06T03:36:46Z</dcterms:created>
  <dcterms:modified xsi:type="dcterms:W3CDTF">2015-10-06T14:20:02Z</dcterms:modified>
</cp:coreProperties>
</file>