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69F928-0021-4585-8B49-56F1E2F712E8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02FF60-D5CD-4E36-8A9C-5C835F2F2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Yahoo Finance Trading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Kyle </a:t>
            </a:r>
            <a:r>
              <a:rPr lang="en-US" dirty="0" err="1" smtClean="0">
                <a:solidFill>
                  <a:schemeClr val="tx1"/>
                </a:solidFill>
              </a:rPr>
              <a:t>Gu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Shawn Shao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Zack Yu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Table scheme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Technical details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Trading system</a:t>
            </a:r>
          </a:p>
          <a:p>
            <a:r>
              <a:rPr lang="en-US" dirty="0" smtClean="0"/>
              <a:t>Watch real time market data</a:t>
            </a:r>
          </a:p>
          <a:p>
            <a:r>
              <a:rPr lang="en-US" dirty="0" smtClean="0"/>
              <a:t>Buy and sell stocks</a:t>
            </a:r>
          </a:p>
          <a:p>
            <a:r>
              <a:rPr lang="en-US" dirty="0" smtClean="0"/>
              <a:t>Search transaction history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46" y="940755"/>
            <a:ext cx="6786183" cy="54279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93" y="792764"/>
            <a:ext cx="8011242" cy="55775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877498"/>
              </p:ext>
            </p:extLst>
          </p:nvPr>
        </p:nvGraphicFramePr>
        <p:xfrm>
          <a:off x="1400061" y="993675"/>
          <a:ext cx="10515600" cy="494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Tomcat 7.0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3.1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MVC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r>
                        <a:rPr lang="en-US" baseline="0" dirty="0" smtClean="0"/>
                        <a:t> &amp; Authorization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Security</a:t>
                      </a:r>
                      <a:r>
                        <a:rPr lang="en-US" baseline="0" dirty="0" smtClean="0"/>
                        <a:t> 3.1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Hibernate 4.2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 10g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Webpages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HTML5, CSS3, jQuery,</a:t>
                      </a:r>
                      <a:r>
                        <a:rPr lang="en-US" baseline="0" dirty="0" smtClean="0"/>
                        <a:t> AngularJS, Bootstrap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 Chart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Eclipse Indigo</a:t>
                      </a:r>
                      <a:endParaRPr lang="en-US" dirty="0"/>
                    </a:p>
                  </a:txBody>
                  <a:tcPr/>
                </a:tc>
              </a:tr>
              <a:tr h="412423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48" y="199873"/>
            <a:ext cx="10515600" cy="1001762"/>
          </a:xfrm>
        </p:spPr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Login/Register/Logout</a:t>
            </a:r>
            <a:endParaRPr lang="en-US" dirty="0" smtClean="0"/>
          </a:p>
          <a:p>
            <a:pPr lvl="1"/>
            <a:r>
              <a:rPr lang="en-US" dirty="0" smtClean="0"/>
              <a:t>Market data</a:t>
            </a:r>
          </a:p>
          <a:p>
            <a:pPr lvl="1"/>
            <a:r>
              <a:rPr lang="en-US" dirty="0" smtClean="0"/>
              <a:t>Transaction</a:t>
            </a:r>
          </a:p>
          <a:p>
            <a:pPr lvl="1"/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History</a:t>
            </a:r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Commit/Drop </a:t>
            </a:r>
            <a:r>
              <a:rPr lang="en-US" dirty="0" err="1" smtClean="0"/>
              <a:t>Pendings</a:t>
            </a:r>
            <a:endParaRPr lang="en-US" dirty="0"/>
          </a:p>
          <a:p>
            <a:pPr lvl="1"/>
            <a:r>
              <a:rPr lang="en-US" dirty="0" smtClean="0"/>
              <a:t>Add/Delete Stocks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user decide interested fields</a:t>
            </a:r>
          </a:p>
          <a:p>
            <a:r>
              <a:rPr lang="en-US" dirty="0" smtClean="0"/>
              <a:t>More advanced trading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45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584</TotalTime>
  <Words>114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Lucida Sans Unicode</vt:lpstr>
      <vt:lpstr>Verdana</vt:lpstr>
      <vt:lpstr>Wingdings 2</vt:lpstr>
      <vt:lpstr>Wingdings 3</vt:lpstr>
      <vt:lpstr>Concourse</vt:lpstr>
      <vt:lpstr>Yahoo Finance Trading System</vt:lpstr>
      <vt:lpstr>Outline</vt:lpstr>
      <vt:lpstr>Overview</vt:lpstr>
      <vt:lpstr>Table Scheme</vt:lpstr>
      <vt:lpstr>Architecture</vt:lpstr>
      <vt:lpstr>Technical Details</vt:lpstr>
      <vt:lpstr>Demo</vt:lpstr>
      <vt:lpstr>Future work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 Finance Trading System</dc:title>
  <dc:creator>Xing Yu</dc:creator>
  <cp:lastModifiedBy>Xing Yu</cp:lastModifiedBy>
  <cp:revision>19</cp:revision>
  <dcterms:created xsi:type="dcterms:W3CDTF">2015-10-06T03:36:46Z</dcterms:created>
  <dcterms:modified xsi:type="dcterms:W3CDTF">2015-10-06T15:17:18Z</dcterms:modified>
</cp:coreProperties>
</file>