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4" r:id="rId5"/>
    <p:sldId id="260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F928-0021-4585-8B49-56F1E2F712E8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F60-D5CD-4E36-8A9C-5C835F2F2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8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F928-0021-4585-8B49-56F1E2F712E8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F60-D5CD-4E36-8A9C-5C835F2F2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1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F928-0021-4585-8B49-56F1E2F712E8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F60-D5CD-4E36-8A9C-5C835F2F2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F928-0021-4585-8B49-56F1E2F712E8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F60-D5CD-4E36-8A9C-5C835F2F2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5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F928-0021-4585-8B49-56F1E2F712E8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F60-D5CD-4E36-8A9C-5C835F2F2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4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F928-0021-4585-8B49-56F1E2F712E8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F60-D5CD-4E36-8A9C-5C835F2F2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7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F928-0021-4585-8B49-56F1E2F712E8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F60-D5CD-4E36-8A9C-5C835F2F2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3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F928-0021-4585-8B49-56F1E2F712E8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F60-D5CD-4E36-8A9C-5C835F2F2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5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F928-0021-4585-8B49-56F1E2F712E8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F60-D5CD-4E36-8A9C-5C835F2F2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8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F928-0021-4585-8B49-56F1E2F712E8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F60-D5CD-4E36-8A9C-5C835F2F2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6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F928-0021-4585-8B49-56F1E2F712E8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FF60-D5CD-4E36-8A9C-5C835F2F2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7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9F928-0021-4585-8B49-56F1E2F712E8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2FF60-D5CD-4E36-8A9C-5C835F2F2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6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Yahoo Finance Trading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Kyle </a:t>
            </a:r>
            <a:r>
              <a:rPr lang="en-US" dirty="0" err="1" smtClean="0">
                <a:solidFill>
                  <a:schemeClr val="tx1"/>
                </a:solidFill>
              </a:rPr>
              <a:t>Gu</a:t>
            </a:r>
            <a:endParaRPr lang="en-US" dirty="0" smtClean="0">
              <a:solidFill>
                <a:schemeClr val="tx1"/>
              </a:solidFill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Shawn Shao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Zack Yu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4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Table scheme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Technical details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6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Trading system</a:t>
            </a:r>
          </a:p>
          <a:p>
            <a:r>
              <a:rPr lang="en-US" dirty="0" smtClean="0"/>
              <a:t>Watch real time market data</a:t>
            </a:r>
          </a:p>
          <a:p>
            <a:r>
              <a:rPr lang="en-US" dirty="0" smtClean="0"/>
              <a:t>Buy and sell stocks</a:t>
            </a:r>
          </a:p>
          <a:p>
            <a:r>
              <a:rPr lang="en-US" dirty="0" smtClean="0"/>
              <a:t>Search transaction history</a:t>
            </a:r>
          </a:p>
          <a:p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Scheme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82" y="1128042"/>
            <a:ext cx="6786183" cy="5427944"/>
          </a:xfrm>
        </p:spPr>
      </p:pic>
    </p:spTree>
    <p:extLst>
      <p:ext uri="{BB962C8B-B14F-4D97-AF65-F5344CB8AC3E}">
        <p14:creationId xmlns:p14="http://schemas.microsoft.com/office/powerpoint/2010/main" val="74481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379" y="1156321"/>
            <a:ext cx="8011242" cy="5577513"/>
          </a:xfrm>
        </p:spPr>
      </p:pic>
    </p:spTree>
    <p:extLst>
      <p:ext uri="{BB962C8B-B14F-4D97-AF65-F5344CB8AC3E}">
        <p14:creationId xmlns:p14="http://schemas.microsoft.com/office/powerpoint/2010/main" val="35300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1762"/>
          </a:xfrm>
        </p:spPr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877498"/>
              </p:ext>
            </p:extLst>
          </p:nvPr>
        </p:nvGraphicFramePr>
        <p:xfrm>
          <a:off x="838200" y="1489435"/>
          <a:ext cx="10515600" cy="4949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Tomcat 7.0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3.1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MVC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MVC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Authentication</a:t>
                      </a:r>
                      <a:r>
                        <a:rPr lang="en-US" baseline="0" dirty="0" smtClean="0"/>
                        <a:t> &amp; Authorization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Security</a:t>
                      </a:r>
                      <a:r>
                        <a:rPr lang="en-US" baseline="0" dirty="0" smtClean="0"/>
                        <a:t> 3.1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Hibernate 4.2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Oracle 10g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Web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Webpages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HTML5, CSS3, jQuery,</a:t>
                      </a:r>
                      <a:r>
                        <a:rPr lang="en-US" baseline="0" dirty="0" smtClean="0"/>
                        <a:t> AngularJS, Bootstrap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Chart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Angular Chart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Eclipse Indigo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GitHub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92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Login/Register/Logout</a:t>
            </a:r>
          </a:p>
          <a:p>
            <a:r>
              <a:rPr lang="en-US" dirty="0" smtClean="0"/>
              <a:t>Market data</a:t>
            </a:r>
          </a:p>
          <a:p>
            <a:r>
              <a:rPr lang="en-US" dirty="0" smtClean="0"/>
              <a:t>Transaction</a:t>
            </a:r>
          </a:p>
          <a:p>
            <a:r>
              <a:rPr lang="en-US" dirty="0" smtClean="0"/>
              <a:t>Portfolio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0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user decide interested fields</a:t>
            </a:r>
          </a:p>
          <a:p>
            <a:r>
              <a:rPr lang="en-US" dirty="0" smtClean="0"/>
              <a:t>More advanced trading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3600" dirty="0" smtClean="0"/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459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109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Yahoo Finance Trading System</vt:lpstr>
      <vt:lpstr>Outline</vt:lpstr>
      <vt:lpstr>Overview</vt:lpstr>
      <vt:lpstr>Table Scheme</vt:lpstr>
      <vt:lpstr>Architecture</vt:lpstr>
      <vt:lpstr>Technical Details</vt:lpstr>
      <vt:lpstr>Demo</vt:lpstr>
      <vt:lpstr>Future work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Yahoo Finance Trading System</dc:title>
  <dc:creator>Xing Yu</dc:creator>
  <cp:lastModifiedBy>Xing Yu</cp:lastModifiedBy>
  <cp:revision>17</cp:revision>
  <dcterms:created xsi:type="dcterms:W3CDTF">2015-10-06T03:36:46Z</dcterms:created>
  <dcterms:modified xsi:type="dcterms:W3CDTF">2015-10-06T05:44:10Z</dcterms:modified>
</cp:coreProperties>
</file>