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36" r:id="rId3"/>
    <p:sldId id="648" r:id="rId4"/>
    <p:sldId id="666" r:id="rId5"/>
    <p:sldId id="575" r:id="rId6"/>
    <p:sldId id="670" r:id="rId8"/>
    <p:sldId id="669" r:id="rId9"/>
    <p:sldId id="671" r:id="rId10"/>
    <p:sldId id="672" r:id="rId11"/>
    <p:sldId id="673" r:id="rId12"/>
    <p:sldId id="674" r:id="rId13"/>
    <p:sldId id="675" r:id="rId14"/>
    <p:sldId id="676" r:id="rId15"/>
    <p:sldId id="678" r:id="rId16"/>
    <p:sldId id="27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403966719928071"/>
          <c:y val="0.0608887845018454"/>
          <c:w val="0.991920665601439"/>
          <c:h val="0.839569569516136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代码行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>
                        <a:solidFill>
                          <a:srgbClr val="00B050"/>
                        </a:solidFill>
                      </a:rPr>
                      <a:t>未统计</a:t>
                    </a:r>
                    <a:endParaRPr>
                      <a:solidFill>
                        <a:srgbClr val="00B050"/>
                      </a:solidFill>
                    </a:endParaRP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>
                        <a:solidFill>
                          <a:srgbClr val="00B050"/>
                        </a:solidFill>
                      </a:rPr>
                      <a:t>未统计</a:t>
                    </a:r>
                    <a:endParaRPr>
                      <a:solidFill>
                        <a:srgbClr val="00B050"/>
                      </a:solidFill>
                    </a:endParaRP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  <c:pt idx="4">
                  <c:v>11月</c:v>
                </c:pt>
                <c:pt idx="5">
                  <c:v>12月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10000</c:v>
                </c:pt>
                <c:pt idx="3">
                  <c:v>8000</c:v>
                </c:pt>
                <c:pt idx="4">
                  <c:v>5000</c:v>
                </c:pt>
                <c:pt idx="5">
                  <c:v>6000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894134816"/>
        <c:axId val="760114160"/>
        <c:extLst>
          <c:ext xmlns:c15="http://schemas.microsoft.com/office/drawing/2012/chart" uri="{02D57815-91ED-43cb-92C2-25804820EDAC}">
            <c15:filteredBarSeries>
              <c15:ser>
                <c:idx val="2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/>
                      </c:pt>
                    </c:strCache>
                  </c:strRef>
                </c:tx>
                <c:spPr>
                  <a:solidFill>
                    <a:schemeClr val="accent3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zh-CN"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7月</c:v>
                      </c:pt>
                      <c:pt idx="1">
                        <c:v>8月</c:v>
                      </c:pt>
                      <c:pt idx="2">
                        <c:v>9月</c:v>
                      </c:pt>
                      <c:pt idx="3">
                        <c:v>10月</c:v>
                      </c:pt>
                      <c:pt idx="4">
                        <c:v>11月</c:v>
                      </c:pt>
                      <c:pt idx="5">
                        <c:v>12月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/>
                      </c:pt>
                    </c:strCache>
                  </c:strRef>
                </c:tx>
                <c:spPr>
                  <a:solidFill>
                    <a:schemeClr val="accent2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zh-CN"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7月</c:v>
                      </c:pt>
                      <c:pt idx="1">
                        <c:v>8月</c:v>
                      </c:pt>
                      <c:pt idx="2">
                        <c:v>9月</c:v>
                      </c:pt>
                      <c:pt idx="3">
                        <c:v>10月</c:v>
                      </c:pt>
                      <c:pt idx="4">
                        <c:v>11月</c:v>
                      </c:pt>
                      <c:pt idx="5">
                        <c:v>12月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89413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0114160"/>
        <c:crosses val="autoZero"/>
        <c:auto val="1"/>
        <c:lblAlgn val="ctr"/>
        <c:lblOffset val="100"/>
        <c:noMultiLvlLbl val="0"/>
      </c:catAx>
      <c:valAx>
        <c:axId val="76011416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4134816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rgbClr val="F3EEEA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F3EEEA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A3B2D6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管理人员</c:v>
                </c:pt>
                <c:pt idx="1">
                  <c:v>其他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>
              <a:lumMod val="65000"/>
              <a:lumOff val="35000"/>
            </a:schemeClr>
          </a:solidFill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rgbClr val="F3EEEA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F3EEEA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E4A7A9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管理人员</c:v>
                </c:pt>
                <c:pt idx="1">
                  <c:v>其他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>
              <a:lumMod val="65000"/>
              <a:lumOff val="35000"/>
            </a:schemeClr>
          </a:solidFill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rgbClr val="F3EEEA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F3EEEA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A3B2D6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管理人员</c:v>
                </c:pt>
                <c:pt idx="1">
                  <c:v>其他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>
              <a:lumMod val="65000"/>
              <a:lumOff val="35000"/>
            </a:schemeClr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946AF-736E-4FE9-BBE2-14E4725D3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AB7D4-0127-4520-BC63-EF218C9EB8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A3BA41-6BA2-47AC-9C1D-5ECEA0A6E2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A3BA41-6BA2-47AC-9C1D-5ECEA0A6E2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A3BA41-6BA2-47AC-9C1D-5ECEA0A6E2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A3BA41-6BA2-47AC-9C1D-5ECEA0A6E2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A3BA41-6BA2-47AC-9C1D-5ECEA0A6E2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A3BA41-6BA2-47AC-9C1D-5ECEA0A6E2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967829" y="946645"/>
            <a:ext cx="3976650" cy="397633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37211" y="1075956"/>
            <a:ext cx="2148787" cy="1843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矩形 4"/>
          <p:cNvSpPr/>
          <p:nvPr userDrawn="1"/>
        </p:nvSpPr>
        <p:spPr>
          <a:xfrm>
            <a:off x="137212" y="3012435"/>
            <a:ext cx="2148785" cy="1495794"/>
          </a:xfrm>
          <a:prstGeom prst="rect">
            <a:avLst/>
          </a:prstGeom>
          <a:solidFill>
            <a:srgbClr val="637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384198" y="1047695"/>
            <a:ext cx="2148785" cy="1495794"/>
          </a:xfrm>
          <a:prstGeom prst="rect">
            <a:avLst/>
          </a:prstGeom>
          <a:solidFill>
            <a:srgbClr val="E4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384197" y="2665175"/>
            <a:ext cx="2148787" cy="1843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1183" y="1075956"/>
            <a:ext cx="2148787" cy="1843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631184" y="3012435"/>
            <a:ext cx="2148785" cy="1495794"/>
          </a:xfrm>
          <a:prstGeom prst="rect">
            <a:avLst/>
          </a:prstGeom>
          <a:solidFill>
            <a:srgbClr val="A3B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6878170" y="1047695"/>
            <a:ext cx="2148785" cy="1495794"/>
          </a:xfrm>
          <a:prstGeom prst="rect">
            <a:avLst/>
          </a:prstGeom>
          <a:solidFill>
            <a:srgbClr val="D7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78168" y="2665175"/>
            <a:ext cx="2148787" cy="1843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7"/>
          <p:cNvSpPr/>
          <p:nvPr>
            <p:custDataLst>
              <p:tags r:id="rId1"/>
            </p:custDataLst>
          </p:nvPr>
        </p:nvSpPr>
        <p:spPr>
          <a:xfrm>
            <a:off x="1527035" y="1897922"/>
            <a:ext cx="4754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个人年度工作总结报告</a:t>
            </a:r>
            <a:endParaRPr kumimoji="0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637CA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72755" y="2529220"/>
            <a:ext cx="485923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 Light"/>
                <a:cs typeface="Arial" panose="020B0604020202090204" pitchFamily="34" charset="0"/>
              </a:rPr>
              <a:t>Lorem ipsum dolor sit amet, consectetuer adipiscing elit. Aenean commodo ligula eget dolorLorem ipsum dolor sit amet</a:t>
            </a: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 Light"/>
              <a:cs typeface="Arial" panose="020B0604020202090204" pitchFamily="34" charset="0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1692275" y="3260090"/>
            <a:ext cx="1503045" cy="258445"/>
          </a:xfrm>
          <a:prstGeom prst="roundRect">
            <a:avLst>
              <a:gd name="adj" fmla="val 50000"/>
            </a:avLst>
          </a:prstGeom>
          <a:solidFill>
            <a:srgbClr val="E4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t>汇报人：聂义康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34" name="PA_矩形 8"/>
          <p:cNvSpPr/>
          <p:nvPr>
            <p:custDataLst>
              <p:tags r:id="rId2"/>
            </p:custDataLst>
          </p:nvPr>
        </p:nvSpPr>
        <p:spPr>
          <a:xfrm>
            <a:off x="1572755" y="1556585"/>
            <a:ext cx="5584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A3B2D6"/>
                </a:solidFill>
                <a:effectLst/>
                <a:uLnTx/>
                <a:uFillTx/>
                <a:latin typeface="华文细黑"/>
                <a:ea typeface="微软雅黑"/>
                <a:cs typeface="+mn-cs"/>
              </a:rPr>
              <a:t>Summary Of Macarons Color Matching Work</a:t>
            </a:r>
            <a:endParaRPr kumimoji="0" lang="en-US" altLang="zh-CN" sz="1600" b="0" i="0" u="none" strike="noStrike" kern="0" cap="none" spc="0" normalizeH="0" baseline="0" noProof="0">
              <a:ln>
                <a:noFill/>
              </a:ln>
              <a:solidFill>
                <a:srgbClr val="A3B2D6"/>
              </a:solidFill>
              <a:effectLst/>
              <a:uLnTx/>
              <a:uFillTx/>
              <a:latin typeface="华文细黑"/>
              <a:ea typeface="微软雅黑"/>
              <a:cs typeface="+mn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-323850" y="-363538"/>
            <a:ext cx="1343025" cy="1658938"/>
            <a:chOff x="-204" y="-229"/>
            <a:chExt cx="846" cy="1045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-204" y="-229"/>
              <a:ext cx="846" cy="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201" y="-227"/>
              <a:ext cx="845" cy="847"/>
            </a:xfrm>
            <a:prstGeom prst="ellipse">
              <a:avLst/>
            </a:prstGeom>
            <a:solidFill>
              <a:srgbClr val="E4A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76" y="441"/>
              <a:ext cx="378" cy="377"/>
            </a:xfrm>
            <a:prstGeom prst="ellipse">
              <a:avLst/>
            </a:prstGeom>
            <a:solidFill>
              <a:srgbClr val="A3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85996" y="95864"/>
            <a:ext cx="3172009" cy="779548"/>
            <a:chOff x="-413413" y="19442"/>
            <a:chExt cx="3172009" cy="779548"/>
          </a:xfrm>
        </p:grpSpPr>
        <p:sp>
          <p:nvSpPr>
            <p:cNvPr id="12" name="PA_矩形 7"/>
            <p:cNvSpPr/>
            <p:nvPr>
              <p:custDataLst>
                <p:tags r:id="rId1"/>
              </p:custDataLst>
            </p:nvPr>
          </p:nvSpPr>
          <p:spPr>
            <a:xfrm>
              <a:off x="-413413" y="19442"/>
              <a:ext cx="3172009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637CA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解决措施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" name="PA_矩形 8"/>
            <p:cNvSpPr/>
            <p:nvPr>
              <p:custDataLst>
                <p:tags r:id="rId2"/>
              </p:custDataLst>
            </p:nvPr>
          </p:nvSpPr>
          <p:spPr>
            <a:xfrm>
              <a:off x="281961" y="463890"/>
              <a:ext cx="17812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637CAC"/>
                  </a:solidFill>
                  <a:effectLst/>
                  <a:uLnTx/>
                  <a:uFillTx/>
                  <a:latin typeface="华文细黑"/>
                  <a:ea typeface="微软雅黑"/>
                  <a:cs typeface="+mn-cs"/>
                </a:rPr>
                <a:t>Market Data Analysis</a:t>
              </a:r>
              <a:endPara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华文细黑"/>
                <a:ea typeface="微软雅黑"/>
                <a:cs typeface="+mn-cs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21670" y="798990"/>
              <a:ext cx="301841" cy="0"/>
            </a:xfrm>
            <a:prstGeom prst="line">
              <a:avLst/>
            </a:prstGeom>
            <a:ln w="38100">
              <a:solidFill>
                <a:srgbClr val="637C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4355" y="1738364"/>
            <a:ext cx="2900317" cy="1256045"/>
            <a:chOff x="34355" y="1738364"/>
            <a:chExt cx="3271553" cy="1416817"/>
          </a:xfrm>
          <a:solidFill>
            <a:srgbClr val="637CAC"/>
          </a:solidFill>
        </p:grpSpPr>
        <p:sp>
          <p:nvSpPr>
            <p:cNvPr id="25" name="箭头: 五边形 24"/>
            <p:cNvSpPr/>
            <p:nvPr/>
          </p:nvSpPr>
          <p:spPr>
            <a:xfrm>
              <a:off x="481507" y="1738364"/>
              <a:ext cx="2824401" cy="1416817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4355" y="1999621"/>
              <a:ext cx="894304" cy="894304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21841" y="1728316"/>
            <a:ext cx="2900317" cy="1256045"/>
            <a:chOff x="34355" y="1738364"/>
            <a:chExt cx="3271553" cy="1416817"/>
          </a:xfrm>
          <a:solidFill>
            <a:srgbClr val="D78D8F"/>
          </a:solidFill>
        </p:grpSpPr>
        <p:sp>
          <p:nvSpPr>
            <p:cNvPr id="28" name="箭头: 五边形 27"/>
            <p:cNvSpPr/>
            <p:nvPr/>
          </p:nvSpPr>
          <p:spPr>
            <a:xfrm>
              <a:off x="481507" y="1738364"/>
              <a:ext cx="2824401" cy="1416817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4355" y="1999621"/>
              <a:ext cx="894304" cy="894304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209328" y="1738364"/>
            <a:ext cx="2900317" cy="1256045"/>
            <a:chOff x="34355" y="1738364"/>
            <a:chExt cx="3271553" cy="1416817"/>
          </a:xfrm>
          <a:solidFill>
            <a:srgbClr val="A3B2D6"/>
          </a:solidFill>
        </p:grpSpPr>
        <p:sp>
          <p:nvSpPr>
            <p:cNvPr id="45" name="箭头: 五边形 44"/>
            <p:cNvSpPr/>
            <p:nvPr/>
          </p:nvSpPr>
          <p:spPr>
            <a:xfrm>
              <a:off x="481507" y="1738364"/>
              <a:ext cx="2824401" cy="1416817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355" y="1999621"/>
              <a:ext cx="894304" cy="894304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861315" y="2232034"/>
            <a:ext cx="1824244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Lorem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ipsum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dolor sit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amet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,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consectetuer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adipiscing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elit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61315" y="195992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解决措施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86055" y="2165587"/>
            <a:ext cx="1824244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Lorem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ipsum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dolor sit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amet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,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consectetuer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adipiscing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elit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86055" y="189348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解决措施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02152" y="2165587"/>
            <a:ext cx="1824244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Lorem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ipsum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dolor sit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amet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,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consectetuer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adipiscing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elit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02152" y="189348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解决措施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16480" y="3477561"/>
            <a:ext cx="6711039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Lorem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ipsum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dolor sit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amet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,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consectetuer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adipiscing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elit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.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Aenean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commodo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ligula 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eget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 dolor. Lorem ipsum dolor sit amet, consectetuer adipiscing elit. Aenean commodo ligula eget dolor. Lorem ipsum dolor sit amet, consectetuer adipiscing elit. Aenean commodo ligula eget dolor.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55" name="Freeform 5" descr="e7d195523061f1c09e9d68d7cf438b91ef959ecb14fc25d26BBA7F7DBC18E55DFF4014AF651F0BF2569D4B6C1DA7F1A4683A481403BD872FC687266AD13265C1DE7C373772FD8728ABDD69ADD03BFF5BE2862BC891DBB79E0B47DAFC0B20EFAF86558955B7FCCFA41E28A044B7497A4E125C32C7866AC7A0A29318354D69FB08035F876A7B69DF41D87DD94CF3B228A2C836566B61DAB7E6"/>
          <p:cNvSpPr>
            <a:spLocks noEditPoints="1"/>
          </p:cNvSpPr>
          <p:nvPr/>
        </p:nvSpPr>
        <p:spPr bwMode="auto">
          <a:xfrm>
            <a:off x="211152" y="2209519"/>
            <a:ext cx="367840" cy="313734"/>
          </a:xfrm>
          <a:custGeom>
            <a:avLst/>
            <a:gdLst>
              <a:gd name="T0" fmla="*/ 689 w 746"/>
              <a:gd name="T1" fmla="*/ 125 h 638"/>
              <a:gd name="T2" fmla="*/ 552 w 746"/>
              <a:gd name="T3" fmla="*/ 125 h 638"/>
              <a:gd name="T4" fmla="*/ 552 w 746"/>
              <a:gd name="T5" fmla="*/ 57 h 638"/>
              <a:gd name="T6" fmla="*/ 495 w 746"/>
              <a:gd name="T7" fmla="*/ 0 h 638"/>
              <a:gd name="T8" fmla="*/ 253 w 746"/>
              <a:gd name="T9" fmla="*/ 0 h 638"/>
              <a:gd name="T10" fmla="*/ 196 w 746"/>
              <a:gd name="T11" fmla="*/ 57 h 638"/>
              <a:gd name="T12" fmla="*/ 196 w 746"/>
              <a:gd name="T13" fmla="*/ 125 h 638"/>
              <a:gd name="T14" fmla="*/ 57 w 746"/>
              <a:gd name="T15" fmla="*/ 125 h 638"/>
              <a:gd name="T16" fmla="*/ 0 w 746"/>
              <a:gd name="T17" fmla="*/ 182 h 638"/>
              <a:gd name="T18" fmla="*/ 0 w 746"/>
              <a:gd name="T19" fmla="*/ 581 h 638"/>
              <a:gd name="T20" fmla="*/ 57 w 746"/>
              <a:gd name="T21" fmla="*/ 638 h 638"/>
              <a:gd name="T22" fmla="*/ 689 w 746"/>
              <a:gd name="T23" fmla="*/ 638 h 638"/>
              <a:gd name="T24" fmla="*/ 746 w 746"/>
              <a:gd name="T25" fmla="*/ 581 h 638"/>
              <a:gd name="T26" fmla="*/ 746 w 746"/>
              <a:gd name="T27" fmla="*/ 182 h 638"/>
              <a:gd name="T28" fmla="*/ 689 w 746"/>
              <a:gd name="T29" fmla="*/ 125 h 638"/>
              <a:gd name="T30" fmla="*/ 239 w 746"/>
              <a:gd name="T31" fmla="*/ 57 h 638"/>
              <a:gd name="T32" fmla="*/ 253 w 746"/>
              <a:gd name="T33" fmla="*/ 44 h 638"/>
              <a:gd name="T34" fmla="*/ 495 w 746"/>
              <a:gd name="T35" fmla="*/ 44 h 638"/>
              <a:gd name="T36" fmla="*/ 508 w 746"/>
              <a:gd name="T37" fmla="*/ 57 h 638"/>
              <a:gd name="T38" fmla="*/ 508 w 746"/>
              <a:gd name="T39" fmla="*/ 125 h 638"/>
              <a:gd name="T40" fmla="*/ 239 w 746"/>
              <a:gd name="T41" fmla="*/ 125 h 638"/>
              <a:gd name="T42" fmla="*/ 239 w 746"/>
              <a:gd name="T43" fmla="*/ 57 h 638"/>
              <a:gd name="T44" fmla="*/ 57 w 746"/>
              <a:gd name="T45" fmla="*/ 169 h 638"/>
              <a:gd name="T46" fmla="*/ 689 w 746"/>
              <a:gd name="T47" fmla="*/ 169 h 638"/>
              <a:gd name="T48" fmla="*/ 703 w 746"/>
              <a:gd name="T49" fmla="*/ 182 h 638"/>
              <a:gd name="T50" fmla="*/ 703 w 746"/>
              <a:gd name="T51" fmla="*/ 295 h 638"/>
              <a:gd name="T52" fmla="*/ 545 w 746"/>
              <a:gd name="T53" fmla="*/ 295 h 638"/>
              <a:gd name="T54" fmla="*/ 545 w 746"/>
              <a:gd name="T55" fmla="*/ 267 h 638"/>
              <a:gd name="T56" fmla="*/ 501 w 746"/>
              <a:gd name="T57" fmla="*/ 267 h 638"/>
              <a:gd name="T58" fmla="*/ 501 w 746"/>
              <a:gd name="T59" fmla="*/ 295 h 638"/>
              <a:gd name="T60" fmla="*/ 245 w 746"/>
              <a:gd name="T61" fmla="*/ 295 h 638"/>
              <a:gd name="T62" fmla="*/ 245 w 746"/>
              <a:gd name="T63" fmla="*/ 266 h 638"/>
              <a:gd name="T64" fmla="*/ 201 w 746"/>
              <a:gd name="T65" fmla="*/ 266 h 638"/>
              <a:gd name="T66" fmla="*/ 201 w 746"/>
              <a:gd name="T67" fmla="*/ 295 h 638"/>
              <a:gd name="T68" fmla="*/ 43 w 746"/>
              <a:gd name="T69" fmla="*/ 295 h 638"/>
              <a:gd name="T70" fmla="*/ 43 w 746"/>
              <a:gd name="T71" fmla="*/ 182 h 638"/>
              <a:gd name="T72" fmla="*/ 57 w 746"/>
              <a:gd name="T73" fmla="*/ 169 h 638"/>
              <a:gd name="T74" fmla="*/ 689 w 746"/>
              <a:gd name="T75" fmla="*/ 594 h 638"/>
              <a:gd name="T76" fmla="*/ 57 w 746"/>
              <a:gd name="T77" fmla="*/ 594 h 638"/>
              <a:gd name="T78" fmla="*/ 43 w 746"/>
              <a:gd name="T79" fmla="*/ 581 h 638"/>
              <a:gd name="T80" fmla="*/ 43 w 746"/>
              <a:gd name="T81" fmla="*/ 338 h 638"/>
              <a:gd name="T82" fmla="*/ 201 w 746"/>
              <a:gd name="T83" fmla="*/ 338 h 638"/>
              <a:gd name="T84" fmla="*/ 201 w 746"/>
              <a:gd name="T85" fmla="*/ 368 h 638"/>
              <a:gd name="T86" fmla="*/ 245 w 746"/>
              <a:gd name="T87" fmla="*/ 368 h 638"/>
              <a:gd name="T88" fmla="*/ 245 w 746"/>
              <a:gd name="T89" fmla="*/ 338 h 638"/>
              <a:gd name="T90" fmla="*/ 501 w 746"/>
              <a:gd name="T91" fmla="*/ 338 h 638"/>
              <a:gd name="T92" fmla="*/ 501 w 746"/>
              <a:gd name="T93" fmla="*/ 369 h 638"/>
              <a:gd name="T94" fmla="*/ 545 w 746"/>
              <a:gd name="T95" fmla="*/ 369 h 638"/>
              <a:gd name="T96" fmla="*/ 545 w 746"/>
              <a:gd name="T97" fmla="*/ 338 h 638"/>
              <a:gd name="T98" fmla="*/ 703 w 746"/>
              <a:gd name="T99" fmla="*/ 338 h 638"/>
              <a:gd name="T100" fmla="*/ 703 w 746"/>
              <a:gd name="T101" fmla="*/ 581 h 638"/>
              <a:gd name="T102" fmla="*/ 689 w 746"/>
              <a:gd name="T103" fmla="*/ 594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46" h="638">
                <a:moveTo>
                  <a:pt x="689" y="125"/>
                </a:moveTo>
                <a:cubicBezTo>
                  <a:pt x="552" y="125"/>
                  <a:pt x="552" y="125"/>
                  <a:pt x="552" y="125"/>
                </a:cubicBezTo>
                <a:cubicBezTo>
                  <a:pt x="552" y="57"/>
                  <a:pt x="552" y="57"/>
                  <a:pt x="552" y="57"/>
                </a:cubicBezTo>
                <a:cubicBezTo>
                  <a:pt x="552" y="26"/>
                  <a:pt x="526" y="0"/>
                  <a:pt x="495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21" y="0"/>
                  <a:pt x="196" y="26"/>
                  <a:pt x="196" y="57"/>
                </a:cubicBezTo>
                <a:cubicBezTo>
                  <a:pt x="196" y="125"/>
                  <a:pt x="196" y="125"/>
                  <a:pt x="196" y="125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25" y="125"/>
                  <a:pt x="0" y="151"/>
                  <a:pt x="0" y="182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612"/>
                  <a:pt x="25" y="638"/>
                  <a:pt x="57" y="638"/>
                </a:cubicBezTo>
                <a:cubicBezTo>
                  <a:pt x="689" y="638"/>
                  <a:pt x="689" y="638"/>
                  <a:pt x="689" y="638"/>
                </a:cubicBezTo>
                <a:cubicBezTo>
                  <a:pt x="721" y="638"/>
                  <a:pt x="746" y="612"/>
                  <a:pt x="746" y="581"/>
                </a:cubicBezTo>
                <a:cubicBezTo>
                  <a:pt x="746" y="182"/>
                  <a:pt x="746" y="182"/>
                  <a:pt x="746" y="182"/>
                </a:cubicBezTo>
                <a:cubicBezTo>
                  <a:pt x="746" y="151"/>
                  <a:pt x="721" y="125"/>
                  <a:pt x="689" y="125"/>
                </a:cubicBezTo>
                <a:close/>
                <a:moveTo>
                  <a:pt x="239" y="57"/>
                </a:moveTo>
                <a:cubicBezTo>
                  <a:pt x="239" y="50"/>
                  <a:pt x="245" y="44"/>
                  <a:pt x="253" y="44"/>
                </a:cubicBezTo>
                <a:cubicBezTo>
                  <a:pt x="495" y="44"/>
                  <a:pt x="495" y="44"/>
                  <a:pt x="495" y="44"/>
                </a:cubicBezTo>
                <a:cubicBezTo>
                  <a:pt x="502" y="44"/>
                  <a:pt x="508" y="50"/>
                  <a:pt x="508" y="57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239" y="125"/>
                  <a:pt x="239" y="125"/>
                  <a:pt x="239" y="125"/>
                </a:cubicBezTo>
                <a:lnTo>
                  <a:pt x="239" y="57"/>
                </a:lnTo>
                <a:close/>
                <a:moveTo>
                  <a:pt x="57" y="169"/>
                </a:moveTo>
                <a:cubicBezTo>
                  <a:pt x="689" y="169"/>
                  <a:pt x="689" y="169"/>
                  <a:pt x="689" y="169"/>
                </a:cubicBezTo>
                <a:cubicBezTo>
                  <a:pt x="697" y="169"/>
                  <a:pt x="703" y="175"/>
                  <a:pt x="703" y="182"/>
                </a:cubicBezTo>
                <a:cubicBezTo>
                  <a:pt x="703" y="295"/>
                  <a:pt x="703" y="295"/>
                  <a:pt x="703" y="295"/>
                </a:cubicBezTo>
                <a:cubicBezTo>
                  <a:pt x="545" y="295"/>
                  <a:pt x="545" y="295"/>
                  <a:pt x="545" y="295"/>
                </a:cubicBezTo>
                <a:cubicBezTo>
                  <a:pt x="545" y="267"/>
                  <a:pt x="545" y="267"/>
                  <a:pt x="545" y="267"/>
                </a:cubicBezTo>
                <a:cubicBezTo>
                  <a:pt x="501" y="267"/>
                  <a:pt x="501" y="267"/>
                  <a:pt x="501" y="267"/>
                </a:cubicBezTo>
                <a:cubicBezTo>
                  <a:pt x="501" y="295"/>
                  <a:pt x="501" y="295"/>
                  <a:pt x="501" y="295"/>
                </a:cubicBezTo>
                <a:cubicBezTo>
                  <a:pt x="245" y="295"/>
                  <a:pt x="245" y="295"/>
                  <a:pt x="245" y="295"/>
                </a:cubicBezTo>
                <a:cubicBezTo>
                  <a:pt x="245" y="266"/>
                  <a:pt x="245" y="266"/>
                  <a:pt x="245" y="266"/>
                </a:cubicBezTo>
                <a:cubicBezTo>
                  <a:pt x="201" y="266"/>
                  <a:pt x="201" y="266"/>
                  <a:pt x="201" y="266"/>
                </a:cubicBezTo>
                <a:cubicBezTo>
                  <a:pt x="201" y="295"/>
                  <a:pt x="201" y="295"/>
                  <a:pt x="201" y="295"/>
                </a:cubicBezTo>
                <a:cubicBezTo>
                  <a:pt x="43" y="295"/>
                  <a:pt x="43" y="295"/>
                  <a:pt x="43" y="295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43" y="175"/>
                  <a:pt x="49" y="169"/>
                  <a:pt x="57" y="169"/>
                </a:cubicBezTo>
                <a:close/>
                <a:moveTo>
                  <a:pt x="689" y="594"/>
                </a:moveTo>
                <a:cubicBezTo>
                  <a:pt x="57" y="594"/>
                  <a:pt x="57" y="594"/>
                  <a:pt x="57" y="594"/>
                </a:cubicBezTo>
                <a:cubicBezTo>
                  <a:pt x="49" y="594"/>
                  <a:pt x="43" y="588"/>
                  <a:pt x="43" y="581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201" y="338"/>
                  <a:pt x="201" y="338"/>
                  <a:pt x="201" y="338"/>
                </a:cubicBezTo>
                <a:cubicBezTo>
                  <a:pt x="201" y="368"/>
                  <a:pt x="201" y="368"/>
                  <a:pt x="201" y="368"/>
                </a:cubicBezTo>
                <a:cubicBezTo>
                  <a:pt x="245" y="368"/>
                  <a:pt x="245" y="368"/>
                  <a:pt x="245" y="368"/>
                </a:cubicBezTo>
                <a:cubicBezTo>
                  <a:pt x="245" y="338"/>
                  <a:pt x="245" y="338"/>
                  <a:pt x="245" y="338"/>
                </a:cubicBezTo>
                <a:cubicBezTo>
                  <a:pt x="501" y="338"/>
                  <a:pt x="501" y="338"/>
                  <a:pt x="501" y="338"/>
                </a:cubicBezTo>
                <a:cubicBezTo>
                  <a:pt x="501" y="369"/>
                  <a:pt x="501" y="369"/>
                  <a:pt x="501" y="369"/>
                </a:cubicBezTo>
                <a:cubicBezTo>
                  <a:pt x="545" y="369"/>
                  <a:pt x="545" y="369"/>
                  <a:pt x="545" y="369"/>
                </a:cubicBezTo>
                <a:cubicBezTo>
                  <a:pt x="545" y="338"/>
                  <a:pt x="545" y="338"/>
                  <a:pt x="545" y="338"/>
                </a:cubicBezTo>
                <a:cubicBezTo>
                  <a:pt x="703" y="338"/>
                  <a:pt x="703" y="338"/>
                  <a:pt x="703" y="338"/>
                </a:cubicBezTo>
                <a:cubicBezTo>
                  <a:pt x="703" y="581"/>
                  <a:pt x="703" y="581"/>
                  <a:pt x="703" y="581"/>
                </a:cubicBezTo>
                <a:cubicBezTo>
                  <a:pt x="703" y="588"/>
                  <a:pt x="697" y="594"/>
                  <a:pt x="689" y="59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grpSp>
        <p:nvGrpSpPr>
          <p:cNvPr id="56" name="Group 15" descr="e7d195523061f1c09e9d68d7cf438b91ef959ecb14fc25d26BBA7F7DBC18E55DFF4014AF651F0BF2569D4B6C1DA7F1A4683A481403BD872FC687266AD13265C1DE7C373772FD8728ABDD69ADD03BFF5BE2862BC891DBB79E0B47DAFC0B20EFAF86558955B7FCCFA41E28A044B7497A4E125C32C7866AC7A0A29318354D69FB08035F876A7B69DF41D87DD94CF3B228A2C836566B61DAB7E6"/>
          <p:cNvGrpSpPr>
            <a:grpSpLocks noChangeAspect="1"/>
          </p:cNvGrpSpPr>
          <p:nvPr/>
        </p:nvGrpSpPr>
        <p:grpSpPr bwMode="auto">
          <a:xfrm>
            <a:off x="6383244" y="2195558"/>
            <a:ext cx="444990" cy="376192"/>
            <a:chOff x="2425" y="1235"/>
            <a:chExt cx="912" cy="771"/>
          </a:xfrm>
          <a:solidFill>
            <a:sysClr val="window" lastClr="FFFFFF"/>
          </a:solidFill>
        </p:grpSpPr>
        <p:sp>
          <p:nvSpPr>
            <p:cNvPr id="57" name="Freeform 16"/>
            <p:cNvSpPr/>
            <p:nvPr/>
          </p:nvSpPr>
          <p:spPr bwMode="auto">
            <a:xfrm>
              <a:off x="2625" y="1422"/>
              <a:ext cx="513" cy="214"/>
            </a:xfrm>
            <a:custGeom>
              <a:avLst/>
              <a:gdLst>
                <a:gd name="T0" fmla="*/ 348 w 513"/>
                <a:gd name="T1" fmla="*/ 0 h 214"/>
                <a:gd name="T2" fmla="*/ 210 w 513"/>
                <a:gd name="T3" fmla="*/ 139 h 214"/>
                <a:gd name="T4" fmla="*/ 119 w 513"/>
                <a:gd name="T5" fmla="*/ 48 h 214"/>
                <a:gd name="T6" fmla="*/ 0 w 513"/>
                <a:gd name="T7" fmla="*/ 166 h 214"/>
                <a:gd name="T8" fmla="*/ 38 w 513"/>
                <a:gd name="T9" fmla="*/ 202 h 214"/>
                <a:gd name="T10" fmla="*/ 119 w 513"/>
                <a:gd name="T11" fmla="*/ 123 h 214"/>
                <a:gd name="T12" fmla="*/ 210 w 513"/>
                <a:gd name="T13" fmla="*/ 214 h 214"/>
                <a:gd name="T14" fmla="*/ 348 w 513"/>
                <a:gd name="T15" fmla="*/ 76 h 214"/>
                <a:gd name="T16" fmla="*/ 475 w 513"/>
                <a:gd name="T17" fmla="*/ 202 h 214"/>
                <a:gd name="T18" fmla="*/ 513 w 513"/>
                <a:gd name="T19" fmla="*/ 165 h 214"/>
                <a:gd name="T20" fmla="*/ 348 w 513"/>
                <a:gd name="T2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214">
                  <a:moveTo>
                    <a:pt x="348" y="0"/>
                  </a:moveTo>
                  <a:lnTo>
                    <a:pt x="210" y="139"/>
                  </a:lnTo>
                  <a:lnTo>
                    <a:pt x="119" y="48"/>
                  </a:lnTo>
                  <a:lnTo>
                    <a:pt x="0" y="166"/>
                  </a:lnTo>
                  <a:lnTo>
                    <a:pt x="38" y="202"/>
                  </a:lnTo>
                  <a:lnTo>
                    <a:pt x="119" y="123"/>
                  </a:lnTo>
                  <a:lnTo>
                    <a:pt x="210" y="214"/>
                  </a:lnTo>
                  <a:lnTo>
                    <a:pt x="348" y="76"/>
                  </a:lnTo>
                  <a:lnTo>
                    <a:pt x="475" y="202"/>
                  </a:lnTo>
                  <a:lnTo>
                    <a:pt x="513" y="165"/>
                  </a:lnTo>
                  <a:lnTo>
                    <a:pt x="3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58" name="Freeform 17"/>
            <p:cNvSpPr>
              <a:spLocks noEditPoints="1"/>
            </p:cNvSpPr>
            <p:nvPr/>
          </p:nvSpPr>
          <p:spPr bwMode="auto">
            <a:xfrm>
              <a:off x="2425" y="1235"/>
              <a:ext cx="912" cy="771"/>
            </a:xfrm>
            <a:custGeom>
              <a:avLst/>
              <a:gdLst>
                <a:gd name="T0" fmla="*/ 912 w 912"/>
                <a:gd name="T1" fmla="*/ 54 h 771"/>
                <a:gd name="T2" fmla="*/ 912 w 912"/>
                <a:gd name="T3" fmla="*/ 0 h 771"/>
                <a:gd name="T4" fmla="*/ 2 w 912"/>
                <a:gd name="T5" fmla="*/ 0 h 771"/>
                <a:gd name="T6" fmla="*/ 2 w 912"/>
                <a:gd name="T7" fmla="*/ 54 h 771"/>
                <a:gd name="T8" fmla="*/ 30 w 912"/>
                <a:gd name="T9" fmla="*/ 54 h 771"/>
                <a:gd name="T10" fmla="*/ 30 w 912"/>
                <a:gd name="T11" fmla="*/ 541 h 771"/>
                <a:gd name="T12" fmla="*/ 0 w 912"/>
                <a:gd name="T13" fmla="*/ 541 h 771"/>
                <a:gd name="T14" fmla="*/ 0 w 912"/>
                <a:gd name="T15" fmla="*/ 594 h 771"/>
                <a:gd name="T16" fmla="*/ 30 w 912"/>
                <a:gd name="T17" fmla="*/ 594 h 771"/>
                <a:gd name="T18" fmla="*/ 30 w 912"/>
                <a:gd name="T19" fmla="*/ 595 h 771"/>
                <a:gd name="T20" fmla="*/ 429 w 912"/>
                <a:gd name="T21" fmla="*/ 595 h 771"/>
                <a:gd name="T22" fmla="*/ 429 w 912"/>
                <a:gd name="T23" fmla="*/ 718 h 771"/>
                <a:gd name="T24" fmla="*/ 367 w 912"/>
                <a:gd name="T25" fmla="*/ 718 h 771"/>
                <a:gd name="T26" fmla="*/ 367 w 912"/>
                <a:gd name="T27" fmla="*/ 771 h 771"/>
                <a:gd name="T28" fmla="*/ 545 w 912"/>
                <a:gd name="T29" fmla="*/ 771 h 771"/>
                <a:gd name="T30" fmla="*/ 545 w 912"/>
                <a:gd name="T31" fmla="*/ 718 h 771"/>
                <a:gd name="T32" fmla="*/ 482 w 912"/>
                <a:gd name="T33" fmla="*/ 718 h 771"/>
                <a:gd name="T34" fmla="*/ 482 w 912"/>
                <a:gd name="T35" fmla="*/ 595 h 771"/>
                <a:gd name="T36" fmla="*/ 885 w 912"/>
                <a:gd name="T37" fmla="*/ 595 h 771"/>
                <a:gd name="T38" fmla="*/ 885 w 912"/>
                <a:gd name="T39" fmla="*/ 594 h 771"/>
                <a:gd name="T40" fmla="*/ 911 w 912"/>
                <a:gd name="T41" fmla="*/ 594 h 771"/>
                <a:gd name="T42" fmla="*/ 911 w 912"/>
                <a:gd name="T43" fmla="*/ 541 h 771"/>
                <a:gd name="T44" fmla="*/ 885 w 912"/>
                <a:gd name="T45" fmla="*/ 541 h 771"/>
                <a:gd name="T46" fmla="*/ 885 w 912"/>
                <a:gd name="T47" fmla="*/ 54 h 771"/>
                <a:gd name="T48" fmla="*/ 912 w 912"/>
                <a:gd name="T49" fmla="*/ 54 h 771"/>
                <a:gd name="T50" fmla="*/ 83 w 912"/>
                <a:gd name="T51" fmla="*/ 541 h 771"/>
                <a:gd name="T52" fmla="*/ 83 w 912"/>
                <a:gd name="T53" fmla="*/ 55 h 771"/>
                <a:gd name="T54" fmla="*/ 832 w 912"/>
                <a:gd name="T55" fmla="*/ 55 h 771"/>
                <a:gd name="T56" fmla="*/ 832 w 912"/>
                <a:gd name="T57" fmla="*/ 541 h 771"/>
                <a:gd name="T58" fmla="*/ 83 w 912"/>
                <a:gd name="T59" fmla="*/ 54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12" h="771">
                  <a:moveTo>
                    <a:pt x="912" y="54"/>
                  </a:moveTo>
                  <a:lnTo>
                    <a:pt x="912" y="0"/>
                  </a:lnTo>
                  <a:lnTo>
                    <a:pt x="2" y="0"/>
                  </a:lnTo>
                  <a:lnTo>
                    <a:pt x="2" y="54"/>
                  </a:lnTo>
                  <a:lnTo>
                    <a:pt x="30" y="54"/>
                  </a:lnTo>
                  <a:lnTo>
                    <a:pt x="30" y="541"/>
                  </a:lnTo>
                  <a:lnTo>
                    <a:pt x="0" y="541"/>
                  </a:lnTo>
                  <a:lnTo>
                    <a:pt x="0" y="594"/>
                  </a:lnTo>
                  <a:lnTo>
                    <a:pt x="30" y="594"/>
                  </a:lnTo>
                  <a:lnTo>
                    <a:pt x="30" y="595"/>
                  </a:lnTo>
                  <a:lnTo>
                    <a:pt x="429" y="595"/>
                  </a:lnTo>
                  <a:lnTo>
                    <a:pt x="429" y="718"/>
                  </a:lnTo>
                  <a:lnTo>
                    <a:pt x="367" y="718"/>
                  </a:lnTo>
                  <a:lnTo>
                    <a:pt x="367" y="771"/>
                  </a:lnTo>
                  <a:lnTo>
                    <a:pt x="545" y="771"/>
                  </a:lnTo>
                  <a:lnTo>
                    <a:pt x="545" y="718"/>
                  </a:lnTo>
                  <a:lnTo>
                    <a:pt x="482" y="718"/>
                  </a:lnTo>
                  <a:lnTo>
                    <a:pt x="482" y="595"/>
                  </a:lnTo>
                  <a:lnTo>
                    <a:pt x="885" y="595"/>
                  </a:lnTo>
                  <a:lnTo>
                    <a:pt x="885" y="594"/>
                  </a:lnTo>
                  <a:lnTo>
                    <a:pt x="911" y="594"/>
                  </a:lnTo>
                  <a:lnTo>
                    <a:pt x="911" y="541"/>
                  </a:lnTo>
                  <a:lnTo>
                    <a:pt x="885" y="541"/>
                  </a:lnTo>
                  <a:lnTo>
                    <a:pt x="885" y="54"/>
                  </a:lnTo>
                  <a:lnTo>
                    <a:pt x="912" y="54"/>
                  </a:lnTo>
                  <a:close/>
                  <a:moveTo>
                    <a:pt x="83" y="541"/>
                  </a:moveTo>
                  <a:lnTo>
                    <a:pt x="83" y="55"/>
                  </a:lnTo>
                  <a:lnTo>
                    <a:pt x="832" y="55"/>
                  </a:lnTo>
                  <a:lnTo>
                    <a:pt x="832" y="541"/>
                  </a:lnTo>
                  <a:lnTo>
                    <a:pt x="83" y="5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grpSp>
        <p:nvGrpSpPr>
          <p:cNvPr id="59" name="Group 20" descr="e7d195523061f1c09e9d68d7cf438b91ef959ecb14fc25d26BBA7F7DBC18E55DFF4014AF651F0BF2569D4B6C1DA7F1A4683A481403BD872FC687266AD13265C1DE7C373772FD8728ABDD69ADD03BFF5BE2862BC891DBB79E0B47DAFC0B20EFAF86558955B7FCCFA41E28A044B7497A4E125C32C7866AC7A0A29318354D69FB08035F876A7B69DF41D87DD94CF3B228A2C836566B61DAB7E6"/>
          <p:cNvGrpSpPr>
            <a:grpSpLocks noChangeAspect="1"/>
          </p:cNvGrpSpPr>
          <p:nvPr/>
        </p:nvGrpSpPr>
        <p:grpSpPr bwMode="auto">
          <a:xfrm>
            <a:off x="3252737" y="2149992"/>
            <a:ext cx="483938" cy="362424"/>
            <a:chOff x="2423" y="1278"/>
            <a:chExt cx="912" cy="683"/>
          </a:xfrm>
          <a:solidFill>
            <a:sysClr val="window" lastClr="FFFFFF"/>
          </a:solidFill>
        </p:grpSpPr>
        <p:sp>
          <p:nvSpPr>
            <p:cNvPr id="60" name="Freeform 21"/>
            <p:cNvSpPr/>
            <p:nvPr/>
          </p:nvSpPr>
          <p:spPr bwMode="auto">
            <a:xfrm>
              <a:off x="2746" y="1582"/>
              <a:ext cx="265" cy="281"/>
            </a:xfrm>
            <a:custGeom>
              <a:avLst/>
              <a:gdLst>
                <a:gd name="T0" fmla="*/ 0 w 265"/>
                <a:gd name="T1" fmla="*/ 131 h 281"/>
                <a:gd name="T2" fmla="*/ 38 w 265"/>
                <a:gd name="T3" fmla="*/ 169 h 281"/>
                <a:gd name="T4" fmla="*/ 107 w 265"/>
                <a:gd name="T5" fmla="*/ 102 h 281"/>
                <a:gd name="T6" fmla="*/ 105 w 265"/>
                <a:gd name="T7" fmla="*/ 281 h 281"/>
                <a:gd name="T8" fmla="*/ 159 w 265"/>
                <a:gd name="T9" fmla="*/ 281 h 281"/>
                <a:gd name="T10" fmla="*/ 159 w 265"/>
                <a:gd name="T11" fmla="*/ 102 h 281"/>
                <a:gd name="T12" fmla="*/ 227 w 265"/>
                <a:gd name="T13" fmla="*/ 169 h 281"/>
                <a:gd name="T14" fmla="*/ 265 w 265"/>
                <a:gd name="T15" fmla="*/ 131 h 281"/>
                <a:gd name="T16" fmla="*/ 132 w 265"/>
                <a:gd name="T17" fmla="*/ 0 h 281"/>
                <a:gd name="T18" fmla="*/ 0 w 265"/>
                <a:gd name="T19" fmla="*/ 13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281">
                  <a:moveTo>
                    <a:pt x="0" y="131"/>
                  </a:moveTo>
                  <a:lnTo>
                    <a:pt x="38" y="169"/>
                  </a:lnTo>
                  <a:lnTo>
                    <a:pt x="107" y="102"/>
                  </a:lnTo>
                  <a:lnTo>
                    <a:pt x="105" y="281"/>
                  </a:lnTo>
                  <a:lnTo>
                    <a:pt x="159" y="281"/>
                  </a:lnTo>
                  <a:lnTo>
                    <a:pt x="159" y="102"/>
                  </a:lnTo>
                  <a:lnTo>
                    <a:pt x="227" y="169"/>
                  </a:lnTo>
                  <a:lnTo>
                    <a:pt x="265" y="131"/>
                  </a:lnTo>
                  <a:lnTo>
                    <a:pt x="13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61" name="Freeform 22"/>
            <p:cNvSpPr>
              <a:spLocks noEditPoints="1"/>
            </p:cNvSpPr>
            <p:nvPr/>
          </p:nvSpPr>
          <p:spPr bwMode="auto">
            <a:xfrm>
              <a:off x="2423" y="1278"/>
              <a:ext cx="912" cy="683"/>
            </a:xfrm>
            <a:custGeom>
              <a:avLst/>
              <a:gdLst>
                <a:gd name="T0" fmla="*/ 692 w 747"/>
                <a:gd name="T1" fmla="*/ 240 h 562"/>
                <a:gd name="T2" fmla="*/ 579 w 747"/>
                <a:gd name="T3" fmla="*/ 186 h 562"/>
                <a:gd name="T4" fmla="*/ 520 w 747"/>
                <a:gd name="T5" fmla="*/ 61 h 562"/>
                <a:gd name="T6" fmla="*/ 374 w 747"/>
                <a:gd name="T7" fmla="*/ 0 h 562"/>
                <a:gd name="T8" fmla="*/ 228 w 747"/>
                <a:gd name="T9" fmla="*/ 61 h 562"/>
                <a:gd name="T10" fmla="*/ 168 w 747"/>
                <a:gd name="T11" fmla="*/ 186 h 562"/>
                <a:gd name="T12" fmla="*/ 55 w 747"/>
                <a:gd name="T13" fmla="*/ 240 h 562"/>
                <a:gd name="T14" fmla="*/ 0 w 747"/>
                <a:gd name="T15" fmla="*/ 374 h 562"/>
                <a:gd name="T16" fmla="*/ 55 w 747"/>
                <a:gd name="T17" fmla="*/ 507 h 562"/>
                <a:gd name="T18" fmla="*/ 189 w 747"/>
                <a:gd name="T19" fmla="*/ 562 h 562"/>
                <a:gd name="T20" fmla="*/ 559 w 747"/>
                <a:gd name="T21" fmla="*/ 562 h 562"/>
                <a:gd name="T22" fmla="*/ 692 w 747"/>
                <a:gd name="T23" fmla="*/ 507 h 562"/>
                <a:gd name="T24" fmla="*/ 747 w 747"/>
                <a:gd name="T25" fmla="*/ 374 h 562"/>
                <a:gd name="T26" fmla="*/ 692 w 747"/>
                <a:gd name="T27" fmla="*/ 240 h 562"/>
                <a:gd name="T28" fmla="*/ 559 w 747"/>
                <a:gd name="T29" fmla="*/ 518 h 562"/>
                <a:gd name="T30" fmla="*/ 189 w 747"/>
                <a:gd name="T31" fmla="*/ 518 h 562"/>
                <a:gd name="T32" fmla="*/ 44 w 747"/>
                <a:gd name="T33" fmla="*/ 374 h 562"/>
                <a:gd name="T34" fmla="*/ 188 w 747"/>
                <a:gd name="T35" fmla="*/ 229 h 562"/>
                <a:gd name="T36" fmla="*/ 211 w 747"/>
                <a:gd name="T37" fmla="*/ 229 h 562"/>
                <a:gd name="T38" fmla="*/ 211 w 747"/>
                <a:gd name="T39" fmla="*/ 207 h 562"/>
                <a:gd name="T40" fmla="*/ 211 w 747"/>
                <a:gd name="T41" fmla="*/ 207 h 562"/>
                <a:gd name="T42" fmla="*/ 374 w 747"/>
                <a:gd name="T43" fmla="*/ 44 h 562"/>
                <a:gd name="T44" fmla="*/ 536 w 747"/>
                <a:gd name="T45" fmla="*/ 206 h 562"/>
                <a:gd name="T46" fmla="*/ 536 w 747"/>
                <a:gd name="T47" fmla="*/ 207 h 562"/>
                <a:gd name="T48" fmla="*/ 536 w 747"/>
                <a:gd name="T49" fmla="*/ 229 h 562"/>
                <a:gd name="T50" fmla="*/ 558 w 747"/>
                <a:gd name="T51" fmla="*/ 229 h 562"/>
                <a:gd name="T52" fmla="*/ 559 w 747"/>
                <a:gd name="T53" fmla="*/ 229 h 562"/>
                <a:gd name="T54" fmla="*/ 704 w 747"/>
                <a:gd name="T55" fmla="*/ 374 h 562"/>
                <a:gd name="T56" fmla="*/ 559 w 747"/>
                <a:gd name="T57" fmla="*/ 51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7" h="562">
                  <a:moveTo>
                    <a:pt x="692" y="240"/>
                  </a:moveTo>
                  <a:cubicBezTo>
                    <a:pt x="661" y="210"/>
                    <a:pt x="622" y="191"/>
                    <a:pt x="579" y="186"/>
                  </a:cubicBezTo>
                  <a:cubicBezTo>
                    <a:pt x="574" y="139"/>
                    <a:pt x="554" y="95"/>
                    <a:pt x="520" y="61"/>
                  </a:cubicBezTo>
                  <a:cubicBezTo>
                    <a:pt x="481" y="22"/>
                    <a:pt x="429" y="0"/>
                    <a:pt x="374" y="0"/>
                  </a:cubicBezTo>
                  <a:cubicBezTo>
                    <a:pt x="318" y="0"/>
                    <a:pt x="267" y="22"/>
                    <a:pt x="228" y="61"/>
                  </a:cubicBezTo>
                  <a:cubicBezTo>
                    <a:pt x="193" y="95"/>
                    <a:pt x="173" y="139"/>
                    <a:pt x="168" y="186"/>
                  </a:cubicBezTo>
                  <a:cubicBezTo>
                    <a:pt x="125" y="191"/>
                    <a:pt x="86" y="210"/>
                    <a:pt x="55" y="240"/>
                  </a:cubicBezTo>
                  <a:cubicBezTo>
                    <a:pt x="20" y="276"/>
                    <a:pt x="0" y="323"/>
                    <a:pt x="0" y="374"/>
                  </a:cubicBezTo>
                  <a:cubicBezTo>
                    <a:pt x="0" y="424"/>
                    <a:pt x="20" y="471"/>
                    <a:pt x="55" y="507"/>
                  </a:cubicBezTo>
                  <a:cubicBezTo>
                    <a:pt x="91" y="542"/>
                    <a:pt x="138" y="562"/>
                    <a:pt x="189" y="562"/>
                  </a:cubicBezTo>
                  <a:cubicBezTo>
                    <a:pt x="559" y="562"/>
                    <a:pt x="559" y="562"/>
                    <a:pt x="559" y="562"/>
                  </a:cubicBezTo>
                  <a:cubicBezTo>
                    <a:pt x="609" y="562"/>
                    <a:pt x="657" y="542"/>
                    <a:pt x="692" y="507"/>
                  </a:cubicBezTo>
                  <a:cubicBezTo>
                    <a:pt x="728" y="471"/>
                    <a:pt x="747" y="424"/>
                    <a:pt x="747" y="374"/>
                  </a:cubicBezTo>
                  <a:cubicBezTo>
                    <a:pt x="747" y="323"/>
                    <a:pt x="728" y="276"/>
                    <a:pt x="692" y="240"/>
                  </a:cubicBezTo>
                  <a:close/>
                  <a:moveTo>
                    <a:pt x="559" y="518"/>
                  </a:moveTo>
                  <a:cubicBezTo>
                    <a:pt x="189" y="518"/>
                    <a:pt x="189" y="518"/>
                    <a:pt x="189" y="518"/>
                  </a:cubicBezTo>
                  <a:cubicBezTo>
                    <a:pt x="109" y="518"/>
                    <a:pt x="44" y="453"/>
                    <a:pt x="44" y="374"/>
                  </a:cubicBezTo>
                  <a:cubicBezTo>
                    <a:pt x="44" y="294"/>
                    <a:pt x="109" y="229"/>
                    <a:pt x="188" y="229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117"/>
                    <a:pt x="284" y="44"/>
                    <a:pt x="374" y="44"/>
                  </a:cubicBezTo>
                  <a:cubicBezTo>
                    <a:pt x="463" y="44"/>
                    <a:pt x="536" y="117"/>
                    <a:pt x="536" y="206"/>
                  </a:cubicBezTo>
                  <a:cubicBezTo>
                    <a:pt x="536" y="207"/>
                    <a:pt x="536" y="207"/>
                    <a:pt x="536" y="207"/>
                  </a:cubicBezTo>
                  <a:cubicBezTo>
                    <a:pt x="536" y="229"/>
                    <a:pt x="536" y="229"/>
                    <a:pt x="536" y="229"/>
                  </a:cubicBezTo>
                  <a:cubicBezTo>
                    <a:pt x="558" y="229"/>
                    <a:pt x="558" y="229"/>
                    <a:pt x="558" y="229"/>
                  </a:cubicBezTo>
                  <a:cubicBezTo>
                    <a:pt x="559" y="229"/>
                    <a:pt x="559" y="229"/>
                    <a:pt x="559" y="229"/>
                  </a:cubicBezTo>
                  <a:cubicBezTo>
                    <a:pt x="639" y="229"/>
                    <a:pt x="704" y="294"/>
                    <a:pt x="704" y="374"/>
                  </a:cubicBezTo>
                  <a:cubicBezTo>
                    <a:pt x="704" y="453"/>
                    <a:pt x="639" y="518"/>
                    <a:pt x="559" y="5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-323850" y="-363538"/>
            <a:ext cx="1343025" cy="1658938"/>
            <a:chOff x="-204" y="-229"/>
            <a:chExt cx="846" cy="1045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-204" y="-229"/>
              <a:ext cx="846" cy="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201" y="-227"/>
              <a:ext cx="845" cy="847"/>
            </a:xfrm>
            <a:prstGeom prst="ellipse">
              <a:avLst/>
            </a:prstGeom>
            <a:solidFill>
              <a:srgbClr val="E4A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76" y="441"/>
              <a:ext cx="378" cy="377"/>
            </a:xfrm>
            <a:prstGeom prst="ellipse">
              <a:avLst/>
            </a:prstGeom>
            <a:solidFill>
              <a:srgbClr val="A3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1599835" y="1936770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下一步工作计划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637CA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9835" y="2671597"/>
            <a:ext cx="485923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 Light"/>
                <a:cs typeface="Arial" panose="020B0604020202090204" pitchFamily="34" charset="0"/>
              </a:rPr>
              <a:t>Lorem ipsum dolor sit amet, consectetuer adipiscing elit. Aenean commodo ligula eget dolorLorem ipsum dolor sit amet</a:t>
            </a: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 Light"/>
              <a:cs typeface="Arial" panose="020B0604020202090204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681947" y="3449235"/>
            <a:ext cx="1229619" cy="228855"/>
          </a:xfrm>
          <a:prstGeom prst="roundRect">
            <a:avLst>
              <a:gd name="adj" fmla="val 50000"/>
            </a:avLst>
          </a:prstGeom>
          <a:solidFill>
            <a:srgbClr val="E4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t>第四单元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9" name="PA_矩形 8"/>
          <p:cNvSpPr/>
          <p:nvPr>
            <p:custDataLst>
              <p:tags r:id="rId2"/>
            </p:custDataLst>
          </p:nvPr>
        </p:nvSpPr>
        <p:spPr>
          <a:xfrm>
            <a:off x="1599835" y="1598216"/>
            <a:ext cx="5584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华文细黑"/>
                <a:ea typeface="微软雅黑"/>
                <a:cs typeface="+mn-cs"/>
              </a:rPr>
              <a:t>Next Work Planning</a:t>
            </a:r>
            <a:endParaRPr kumimoji="0" lang="en-US" altLang="zh-CN" sz="1600" b="0" i="0" u="none" strike="noStrike" kern="0" cap="none" spc="0" normalizeH="0" baseline="0" noProof="0">
              <a:ln>
                <a:noFill/>
              </a:ln>
              <a:solidFill>
                <a:srgbClr val="637CAC"/>
              </a:solidFill>
              <a:effectLst/>
              <a:uLnTx/>
              <a:uFillTx/>
              <a:latin typeface="华文细黑"/>
              <a:ea typeface="微软雅黑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88512" y="95864"/>
            <a:ext cx="3366977" cy="779548"/>
            <a:chOff x="-510897" y="19442"/>
            <a:chExt cx="3366977" cy="779548"/>
          </a:xfrm>
        </p:grpSpPr>
        <p:sp>
          <p:nvSpPr>
            <p:cNvPr id="12" name="PA_矩形 7"/>
            <p:cNvSpPr/>
            <p:nvPr>
              <p:custDataLst>
                <p:tags r:id="rId1"/>
              </p:custDataLst>
            </p:nvPr>
          </p:nvSpPr>
          <p:spPr>
            <a:xfrm>
              <a:off x="-510897" y="19442"/>
              <a:ext cx="33669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637CA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下一步工作计划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" name="PA_矩形 8"/>
            <p:cNvSpPr/>
            <p:nvPr>
              <p:custDataLst>
                <p:tags r:id="rId2"/>
              </p:custDataLst>
            </p:nvPr>
          </p:nvSpPr>
          <p:spPr>
            <a:xfrm>
              <a:off x="281961" y="463890"/>
              <a:ext cx="17812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637CAC"/>
                  </a:solidFill>
                  <a:effectLst/>
                  <a:uLnTx/>
                  <a:uFillTx/>
                  <a:latin typeface="华文细黑"/>
                  <a:ea typeface="微软雅黑"/>
                  <a:cs typeface="+mn-cs"/>
                </a:rPr>
                <a:t>Next Work Planning</a:t>
              </a:r>
              <a:endPara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华文细黑"/>
                <a:ea typeface="微软雅黑"/>
                <a:cs typeface="+mn-cs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21670" y="798990"/>
              <a:ext cx="301841" cy="0"/>
            </a:xfrm>
            <a:prstGeom prst="line">
              <a:avLst/>
            </a:prstGeom>
            <a:ln w="38100">
              <a:solidFill>
                <a:srgbClr val="637C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任意多边形: 形状 29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/>
          <p:nvPr/>
        </p:nvSpPr>
        <p:spPr>
          <a:xfrm>
            <a:off x="213038" y="2515372"/>
            <a:ext cx="2375434" cy="573223"/>
          </a:xfrm>
          <a:custGeom>
            <a:avLst/>
            <a:gdLst>
              <a:gd name="connsiteX0" fmla="*/ 0 w 2375434"/>
              <a:gd name="connsiteY0" fmla="*/ 0 h 573223"/>
              <a:gd name="connsiteX1" fmla="*/ 2140085 w 2375434"/>
              <a:gd name="connsiteY1" fmla="*/ 0 h 573223"/>
              <a:gd name="connsiteX2" fmla="*/ 2140085 w 2375434"/>
              <a:gd name="connsiteY2" fmla="*/ 150109 h 573223"/>
              <a:gd name="connsiteX3" fmla="*/ 2375434 w 2375434"/>
              <a:gd name="connsiteY3" fmla="*/ 286612 h 573223"/>
              <a:gd name="connsiteX4" fmla="*/ 2140085 w 2375434"/>
              <a:gd name="connsiteY4" fmla="*/ 423114 h 573223"/>
              <a:gd name="connsiteX5" fmla="*/ 2140085 w 2375434"/>
              <a:gd name="connsiteY5" fmla="*/ 573223 h 573223"/>
              <a:gd name="connsiteX6" fmla="*/ 0 w 2375434"/>
              <a:gd name="connsiteY6" fmla="*/ 573223 h 57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5434" h="573223">
                <a:moveTo>
                  <a:pt x="0" y="0"/>
                </a:moveTo>
                <a:lnTo>
                  <a:pt x="2140085" y="0"/>
                </a:lnTo>
                <a:lnTo>
                  <a:pt x="2140085" y="150109"/>
                </a:lnTo>
                <a:lnTo>
                  <a:pt x="2375434" y="286612"/>
                </a:lnTo>
                <a:lnTo>
                  <a:pt x="2140085" y="423114"/>
                </a:lnTo>
                <a:lnTo>
                  <a:pt x="2140085" y="573223"/>
                </a:lnTo>
                <a:lnTo>
                  <a:pt x="0" y="573223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31" name="任意多边形: 形状 30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/>
          <p:nvPr/>
        </p:nvSpPr>
        <p:spPr>
          <a:xfrm rot="5400000">
            <a:off x="3298654" y="1613601"/>
            <a:ext cx="573223" cy="2376764"/>
          </a:xfrm>
          <a:custGeom>
            <a:avLst/>
            <a:gdLst>
              <a:gd name="connsiteX0" fmla="*/ 150109 w 573223"/>
              <a:gd name="connsiteY0" fmla="*/ 235349 h 2376764"/>
              <a:gd name="connsiteX1" fmla="*/ 286612 w 573223"/>
              <a:gd name="connsiteY1" fmla="*/ 0 h 2376764"/>
              <a:gd name="connsiteX2" fmla="*/ 423114 w 573223"/>
              <a:gd name="connsiteY2" fmla="*/ 235349 h 2376764"/>
              <a:gd name="connsiteX3" fmla="*/ 0 w 573223"/>
              <a:gd name="connsiteY3" fmla="*/ 2376764 h 2376764"/>
              <a:gd name="connsiteX4" fmla="*/ 0 w 573223"/>
              <a:gd name="connsiteY4" fmla="*/ 236679 h 2376764"/>
              <a:gd name="connsiteX5" fmla="*/ 573223 w 573223"/>
              <a:gd name="connsiteY5" fmla="*/ 236679 h 2376764"/>
              <a:gd name="connsiteX6" fmla="*/ 573223 w 573223"/>
              <a:gd name="connsiteY6" fmla="*/ 2376764 h 2376764"/>
              <a:gd name="connsiteX7" fmla="*/ 423114 w 573223"/>
              <a:gd name="connsiteY7" fmla="*/ 2376764 h 2376764"/>
              <a:gd name="connsiteX8" fmla="*/ 286612 w 573223"/>
              <a:gd name="connsiteY8" fmla="*/ 2141415 h 2376764"/>
              <a:gd name="connsiteX9" fmla="*/ 150109 w 573223"/>
              <a:gd name="connsiteY9" fmla="*/ 2376764 h 237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223" h="2376764">
                <a:moveTo>
                  <a:pt x="150109" y="235349"/>
                </a:moveTo>
                <a:lnTo>
                  <a:pt x="286612" y="0"/>
                </a:lnTo>
                <a:lnTo>
                  <a:pt x="423114" y="235349"/>
                </a:lnTo>
                <a:close/>
                <a:moveTo>
                  <a:pt x="0" y="2376764"/>
                </a:moveTo>
                <a:lnTo>
                  <a:pt x="0" y="236679"/>
                </a:lnTo>
                <a:lnTo>
                  <a:pt x="573223" y="236679"/>
                </a:lnTo>
                <a:lnTo>
                  <a:pt x="573223" y="2376764"/>
                </a:lnTo>
                <a:lnTo>
                  <a:pt x="423114" y="2376764"/>
                </a:lnTo>
                <a:lnTo>
                  <a:pt x="286612" y="2141415"/>
                </a:lnTo>
                <a:lnTo>
                  <a:pt x="150109" y="23767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32" name="任意多边形: 形状 31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/>
          <p:nvPr/>
        </p:nvSpPr>
        <p:spPr>
          <a:xfrm rot="5400000">
            <a:off x="5483830" y="1614090"/>
            <a:ext cx="573223" cy="2376764"/>
          </a:xfrm>
          <a:custGeom>
            <a:avLst/>
            <a:gdLst>
              <a:gd name="connsiteX0" fmla="*/ 150109 w 573223"/>
              <a:gd name="connsiteY0" fmla="*/ 235349 h 2376764"/>
              <a:gd name="connsiteX1" fmla="*/ 286612 w 573223"/>
              <a:gd name="connsiteY1" fmla="*/ 0 h 2376764"/>
              <a:gd name="connsiteX2" fmla="*/ 423114 w 573223"/>
              <a:gd name="connsiteY2" fmla="*/ 235349 h 2376764"/>
              <a:gd name="connsiteX3" fmla="*/ 0 w 573223"/>
              <a:gd name="connsiteY3" fmla="*/ 2376764 h 2376764"/>
              <a:gd name="connsiteX4" fmla="*/ 0 w 573223"/>
              <a:gd name="connsiteY4" fmla="*/ 236679 h 2376764"/>
              <a:gd name="connsiteX5" fmla="*/ 573223 w 573223"/>
              <a:gd name="connsiteY5" fmla="*/ 236679 h 2376764"/>
              <a:gd name="connsiteX6" fmla="*/ 573223 w 573223"/>
              <a:gd name="connsiteY6" fmla="*/ 2376764 h 2376764"/>
              <a:gd name="connsiteX7" fmla="*/ 423114 w 573223"/>
              <a:gd name="connsiteY7" fmla="*/ 2376764 h 2376764"/>
              <a:gd name="connsiteX8" fmla="*/ 286612 w 573223"/>
              <a:gd name="connsiteY8" fmla="*/ 2141415 h 2376764"/>
              <a:gd name="connsiteX9" fmla="*/ 150109 w 573223"/>
              <a:gd name="connsiteY9" fmla="*/ 2376764 h 237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223" h="2376764">
                <a:moveTo>
                  <a:pt x="150109" y="235349"/>
                </a:moveTo>
                <a:lnTo>
                  <a:pt x="286612" y="0"/>
                </a:lnTo>
                <a:lnTo>
                  <a:pt x="423114" y="235349"/>
                </a:lnTo>
                <a:close/>
                <a:moveTo>
                  <a:pt x="0" y="2376764"/>
                </a:moveTo>
                <a:lnTo>
                  <a:pt x="0" y="236679"/>
                </a:lnTo>
                <a:lnTo>
                  <a:pt x="573223" y="236679"/>
                </a:lnTo>
                <a:lnTo>
                  <a:pt x="573223" y="2376764"/>
                </a:lnTo>
                <a:lnTo>
                  <a:pt x="423114" y="2376764"/>
                </a:lnTo>
                <a:lnTo>
                  <a:pt x="286612" y="2141415"/>
                </a:lnTo>
                <a:lnTo>
                  <a:pt x="150109" y="2376764"/>
                </a:lnTo>
                <a:close/>
              </a:path>
            </a:pathLst>
          </a:custGeom>
          <a:solidFill>
            <a:srgbClr val="E4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33" name="任意多边形: 形状 32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/>
          <p:nvPr/>
        </p:nvSpPr>
        <p:spPr>
          <a:xfrm rot="5400000">
            <a:off x="7528329" y="1754280"/>
            <a:ext cx="573223" cy="2095409"/>
          </a:xfrm>
          <a:custGeom>
            <a:avLst/>
            <a:gdLst>
              <a:gd name="connsiteX0" fmla="*/ 0 w 573223"/>
              <a:gd name="connsiteY0" fmla="*/ 2095409 h 2095409"/>
              <a:gd name="connsiteX1" fmla="*/ 0 w 573223"/>
              <a:gd name="connsiteY1" fmla="*/ 0 h 2095409"/>
              <a:gd name="connsiteX2" fmla="*/ 573223 w 573223"/>
              <a:gd name="connsiteY2" fmla="*/ 0 h 2095409"/>
              <a:gd name="connsiteX3" fmla="*/ 573223 w 573223"/>
              <a:gd name="connsiteY3" fmla="*/ 2095409 h 2095409"/>
              <a:gd name="connsiteX4" fmla="*/ 423114 w 573223"/>
              <a:gd name="connsiteY4" fmla="*/ 2095409 h 2095409"/>
              <a:gd name="connsiteX5" fmla="*/ 286612 w 573223"/>
              <a:gd name="connsiteY5" fmla="*/ 1860060 h 2095409"/>
              <a:gd name="connsiteX6" fmla="*/ 150109 w 573223"/>
              <a:gd name="connsiteY6" fmla="*/ 2095409 h 209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223" h="2095409">
                <a:moveTo>
                  <a:pt x="0" y="2095409"/>
                </a:moveTo>
                <a:lnTo>
                  <a:pt x="0" y="0"/>
                </a:lnTo>
                <a:lnTo>
                  <a:pt x="573223" y="0"/>
                </a:lnTo>
                <a:lnTo>
                  <a:pt x="573223" y="2095409"/>
                </a:lnTo>
                <a:lnTo>
                  <a:pt x="423114" y="2095409"/>
                </a:lnTo>
                <a:lnTo>
                  <a:pt x="286612" y="1860060"/>
                </a:lnTo>
                <a:lnTo>
                  <a:pt x="150109" y="20954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34" name="椭圆 33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/>
          <p:nvPr/>
        </p:nvSpPr>
        <p:spPr>
          <a:xfrm>
            <a:off x="875446" y="1394419"/>
            <a:ext cx="827594" cy="827594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35" name="椭圆 34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/>
          <p:nvPr/>
        </p:nvSpPr>
        <p:spPr>
          <a:xfrm>
            <a:off x="3080939" y="1394418"/>
            <a:ext cx="827594" cy="82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36" name="椭圆 35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/>
          <p:nvPr/>
        </p:nvSpPr>
        <p:spPr>
          <a:xfrm>
            <a:off x="5286432" y="1394419"/>
            <a:ext cx="827594" cy="827594"/>
          </a:xfrm>
          <a:prstGeom prst="ellipse">
            <a:avLst/>
          </a:prstGeom>
          <a:solidFill>
            <a:srgbClr val="E4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37" name="椭圆 36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/>
          <p:nvPr/>
        </p:nvSpPr>
        <p:spPr>
          <a:xfrm>
            <a:off x="7491924" y="1394418"/>
            <a:ext cx="827594" cy="8275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38" name="矩形 37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/>
          <p:nvPr/>
        </p:nvSpPr>
        <p:spPr>
          <a:xfrm>
            <a:off x="3129661" y="2604363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t>Step 2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/>
          <p:nvPr/>
        </p:nvSpPr>
        <p:spPr>
          <a:xfrm>
            <a:off x="5193516" y="2604363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t>Step 3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40" name="矩形 39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/>
          <p:nvPr/>
        </p:nvSpPr>
        <p:spPr>
          <a:xfrm>
            <a:off x="7438704" y="2604363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t>Step 4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41" name="Freeform 5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>
            <a:spLocks noEditPoints="1"/>
          </p:cNvSpPr>
          <p:nvPr/>
        </p:nvSpPr>
        <p:spPr bwMode="auto">
          <a:xfrm>
            <a:off x="1082661" y="1632021"/>
            <a:ext cx="413164" cy="352391"/>
          </a:xfrm>
          <a:custGeom>
            <a:avLst/>
            <a:gdLst>
              <a:gd name="T0" fmla="*/ 689 w 746"/>
              <a:gd name="T1" fmla="*/ 125 h 638"/>
              <a:gd name="T2" fmla="*/ 552 w 746"/>
              <a:gd name="T3" fmla="*/ 125 h 638"/>
              <a:gd name="T4" fmla="*/ 552 w 746"/>
              <a:gd name="T5" fmla="*/ 57 h 638"/>
              <a:gd name="T6" fmla="*/ 495 w 746"/>
              <a:gd name="T7" fmla="*/ 0 h 638"/>
              <a:gd name="T8" fmla="*/ 253 w 746"/>
              <a:gd name="T9" fmla="*/ 0 h 638"/>
              <a:gd name="T10" fmla="*/ 196 w 746"/>
              <a:gd name="T11" fmla="*/ 57 h 638"/>
              <a:gd name="T12" fmla="*/ 196 w 746"/>
              <a:gd name="T13" fmla="*/ 125 h 638"/>
              <a:gd name="T14" fmla="*/ 57 w 746"/>
              <a:gd name="T15" fmla="*/ 125 h 638"/>
              <a:gd name="T16" fmla="*/ 0 w 746"/>
              <a:gd name="T17" fmla="*/ 182 h 638"/>
              <a:gd name="T18" fmla="*/ 0 w 746"/>
              <a:gd name="T19" fmla="*/ 581 h 638"/>
              <a:gd name="T20" fmla="*/ 57 w 746"/>
              <a:gd name="T21" fmla="*/ 638 h 638"/>
              <a:gd name="T22" fmla="*/ 689 w 746"/>
              <a:gd name="T23" fmla="*/ 638 h 638"/>
              <a:gd name="T24" fmla="*/ 746 w 746"/>
              <a:gd name="T25" fmla="*/ 581 h 638"/>
              <a:gd name="T26" fmla="*/ 746 w 746"/>
              <a:gd name="T27" fmla="*/ 182 h 638"/>
              <a:gd name="T28" fmla="*/ 689 w 746"/>
              <a:gd name="T29" fmla="*/ 125 h 638"/>
              <a:gd name="T30" fmla="*/ 239 w 746"/>
              <a:gd name="T31" fmla="*/ 57 h 638"/>
              <a:gd name="T32" fmla="*/ 253 w 746"/>
              <a:gd name="T33" fmla="*/ 44 h 638"/>
              <a:gd name="T34" fmla="*/ 495 w 746"/>
              <a:gd name="T35" fmla="*/ 44 h 638"/>
              <a:gd name="T36" fmla="*/ 508 w 746"/>
              <a:gd name="T37" fmla="*/ 57 h 638"/>
              <a:gd name="T38" fmla="*/ 508 w 746"/>
              <a:gd name="T39" fmla="*/ 125 h 638"/>
              <a:gd name="T40" fmla="*/ 239 w 746"/>
              <a:gd name="T41" fmla="*/ 125 h 638"/>
              <a:gd name="T42" fmla="*/ 239 w 746"/>
              <a:gd name="T43" fmla="*/ 57 h 638"/>
              <a:gd name="T44" fmla="*/ 57 w 746"/>
              <a:gd name="T45" fmla="*/ 169 h 638"/>
              <a:gd name="T46" fmla="*/ 689 w 746"/>
              <a:gd name="T47" fmla="*/ 169 h 638"/>
              <a:gd name="T48" fmla="*/ 703 w 746"/>
              <a:gd name="T49" fmla="*/ 182 h 638"/>
              <a:gd name="T50" fmla="*/ 703 w 746"/>
              <a:gd name="T51" fmla="*/ 295 h 638"/>
              <a:gd name="T52" fmla="*/ 545 w 746"/>
              <a:gd name="T53" fmla="*/ 295 h 638"/>
              <a:gd name="T54" fmla="*/ 545 w 746"/>
              <a:gd name="T55" fmla="*/ 267 h 638"/>
              <a:gd name="T56" fmla="*/ 501 w 746"/>
              <a:gd name="T57" fmla="*/ 267 h 638"/>
              <a:gd name="T58" fmla="*/ 501 w 746"/>
              <a:gd name="T59" fmla="*/ 295 h 638"/>
              <a:gd name="T60" fmla="*/ 245 w 746"/>
              <a:gd name="T61" fmla="*/ 295 h 638"/>
              <a:gd name="T62" fmla="*/ 245 w 746"/>
              <a:gd name="T63" fmla="*/ 266 h 638"/>
              <a:gd name="T64" fmla="*/ 201 w 746"/>
              <a:gd name="T65" fmla="*/ 266 h 638"/>
              <a:gd name="T66" fmla="*/ 201 w 746"/>
              <a:gd name="T67" fmla="*/ 295 h 638"/>
              <a:gd name="T68" fmla="*/ 43 w 746"/>
              <a:gd name="T69" fmla="*/ 295 h 638"/>
              <a:gd name="T70" fmla="*/ 43 w 746"/>
              <a:gd name="T71" fmla="*/ 182 h 638"/>
              <a:gd name="T72" fmla="*/ 57 w 746"/>
              <a:gd name="T73" fmla="*/ 169 h 638"/>
              <a:gd name="T74" fmla="*/ 689 w 746"/>
              <a:gd name="T75" fmla="*/ 594 h 638"/>
              <a:gd name="T76" fmla="*/ 57 w 746"/>
              <a:gd name="T77" fmla="*/ 594 h 638"/>
              <a:gd name="T78" fmla="*/ 43 w 746"/>
              <a:gd name="T79" fmla="*/ 581 h 638"/>
              <a:gd name="T80" fmla="*/ 43 w 746"/>
              <a:gd name="T81" fmla="*/ 338 h 638"/>
              <a:gd name="T82" fmla="*/ 201 w 746"/>
              <a:gd name="T83" fmla="*/ 338 h 638"/>
              <a:gd name="T84" fmla="*/ 201 w 746"/>
              <a:gd name="T85" fmla="*/ 368 h 638"/>
              <a:gd name="T86" fmla="*/ 245 w 746"/>
              <a:gd name="T87" fmla="*/ 368 h 638"/>
              <a:gd name="T88" fmla="*/ 245 w 746"/>
              <a:gd name="T89" fmla="*/ 338 h 638"/>
              <a:gd name="T90" fmla="*/ 501 w 746"/>
              <a:gd name="T91" fmla="*/ 338 h 638"/>
              <a:gd name="T92" fmla="*/ 501 w 746"/>
              <a:gd name="T93" fmla="*/ 369 h 638"/>
              <a:gd name="T94" fmla="*/ 545 w 746"/>
              <a:gd name="T95" fmla="*/ 369 h 638"/>
              <a:gd name="T96" fmla="*/ 545 w 746"/>
              <a:gd name="T97" fmla="*/ 338 h 638"/>
              <a:gd name="T98" fmla="*/ 703 w 746"/>
              <a:gd name="T99" fmla="*/ 338 h 638"/>
              <a:gd name="T100" fmla="*/ 703 w 746"/>
              <a:gd name="T101" fmla="*/ 581 h 638"/>
              <a:gd name="T102" fmla="*/ 689 w 746"/>
              <a:gd name="T103" fmla="*/ 594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46" h="638">
                <a:moveTo>
                  <a:pt x="689" y="125"/>
                </a:moveTo>
                <a:cubicBezTo>
                  <a:pt x="552" y="125"/>
                  <a:pt x="552" y="125"/>
                  <a:pt x="552" y="125"/>
                </a:cubicBezTo>
                <a:cubicBezTo>
                  <a:pt x="552" y="57"/>
                  <a:pt x="552" y="57"/>
                  <a:pt x="552" y="57"/>
                </a:cubicBezTo>
                <a:cubicBezTo>
                  <a:pt x="552" y="26"/>
                  <a:pt x="526" y="0"/>
                  <a:pt x="495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21" y="0"/>
                  <a:pt x="196" y="26"/>
                  <a:pt x="196" y="57"/>
                </a:cubicBezTo>
                <a:cubicBezTo>
                  <a:pt x="196" y="125"/>
                  <a:pt x="196" y="125"/>
                  <a:pt x="196" y="125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25" y="125"/>
                  <a:pt x="0" y="151"/>
                  <a:pt x="0" y="182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612"/>
                  <a:pt x="25" y="638"/>
                  <a:pt x="57" y="638"/>
                </a:cubicBezTo>
                <a:cubicBezTo>
                  <a:pt x="689" y="638"/>
                  <a:pt x="689" y="638"/>
                  <a:pt x="689" y="638"/>
                </a:cubicBezTo>
                <a:cubicBezTo>
                  <a:pt x="721" y="638"/>
                  <a:pt x="746" y="612"/>
                  <a:pt x="746" y="581"/>
                </a:cubicBezTo>
                <a:cubicBezTo>
                  <a:pt x="746" y="182"/>
                  <a:pt x="746" y="182"/>
                  <a:pt x="746" y="182"/>
                </a:cubicBezTo>
                <a:cubicBezTo>
                  <a:pt x="746" y="151"/>
                  <a:pt x="721" y="125"/>
                  <a:pt x="689" y="125"/>
                </a:cubicBezTo>
                <a:close/>
                <a:moveTo>
                  <a:pt x="239" y="57"/>
                </a:moveTo>
                <a:cubicBezTo>
                  <a:pt x="239" y="50"/>
                  <a:pt x="245" y="44"/>
                  <a:pt x="253" y="44"/>
                </a:cubicBezTo>
                <a:cubicBezTo>
                  <a:pt x="495" y="44"/>
                  <a:pt x="495" y="44"/>
                  <a:pt x="495" y="44"/>
                </a:cubicBezTo>
                <a:cubicBezTo>
                  <a:pt x="502" y="44"/>
                  <a:pt x="508" y="50"/>
                  <a:pt x="508" y="57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239" y="125"/>
                  <a:pt x="239" y="125"/>
                  <a:pt x="239" y="125"/>
                </a:cubicBezTo>
                <a:lnTo>
                  <a:pt x="239" y="57"/>
                </a:lnTo>
                <a:close/>
                <a:moveTo>
                  <a:pt x="57" y="169"/>
                </a:moveTo>
                <a:cubicBezTo>
                  <a:pt x="689" y="169"/>
                  <a:pt x="689" y="169"/>
                  <a:pt x="689" y="169"/>
                </a:cubicBezTo>
                <a:cubicBezTo>
                  <a:pt x="697" y="169"/>
                  <a:pt x="703" y="175"/>
                  <a:pt x="703" y="182"/>
                </a:cubicBezTo>
                <a:cubicBezTo>
                  <a:pt x="703" y="295"/>
                  <a:pt x="703" y="295"/>
                  <a:pt x="703" y="295"/>
                </a:cubicBezTo>
                <a:cubicBezTo>
                  <a:pt x="545" y="295"/>
                  <a:pt x="545" y="295"/>
                  <a:pt x="545" y="295"/>
                </a:cubicBezTo>
                <a:cubicBezTo>
                  <a:pt x="545" y="267"/>
                  <a:pt x="545" y="267"/>
                  <a:pt x="545" y="267"/>
                </a:cubicBezTo>
                <a:cubicBezTo>
                  <a:pt x="501" y="267"/>
                  <a:pt x="501" y="267"/>
                  <a:pt x="501" y="267"/>
                </a:cubicBezTo>
                <a:cubicBezTo>
                  <a:pt x="501" y="295"/>
                  <a:pt x="501" y="295"/>
                  <a:pt x="501" y="295"/>
                </a:cubicBezTo>
                <a:cubicBezTo>
                  <a:pt x="245" y="295"/>
                  <a:pt x="245" y="295"/>
                  <a:pt x="245" y="295"/>
                </a:cubicBezTo>
                <a:cubicBezTo>
                  <a:pt x="245" y="266"/>
                  <a:pt x="245" y="266"/>
                  <a:pt x="245" y="266"/>
                </a:cubicBezTo>
                <a:cubicBezTo>
                  <a:pt x="201" y="266"/>
                  <a:pt x="201" y="266"/>
                  <a:pt x="201" y="266"/>
                </a:cubicBezTo>
                <a:cubicBezTo>
                  <a:pt x="201" y="295"/>
                  <a:pt x="201" y="295"/>
                  <a:pt x="201" y="295"/>
                </a:cubicBezTo>
                <a:cubicBezTo>
                  <a:pt x="43" y="295"/>
                  <a:pt x="43" y="295"/>
                  <a:pt x="43" y="295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43" y="175"/>
                  <a:pt x="49" y="169"/>
                  <a:pt x="57" y="169"/>
                </a:cubicBezTo>
                <a:close/>
                <a:moveTo>
                  <a:pt x="689" y="594"/>
                </a:moveTo>
                <a:cubicBezTo>
                  <a:pt x="57" y="594"/>
                  <a:pt x="57" y="594"/>
                  <a:pt x="57" y="594"/>
                </a:cubicBezTo>
                <a:cubicBezTo>
                  <a:pt x="49" y="594"/>
                  <a:pt x="43" y="588"/>
                  <a:pt x="43" y="581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201" y="338"/>
                  <a:pt x="201" y="338"/>
                  <a:pt x="201" y="338"/>
                </a:cubicBezTo>
                <a:cubicBezTo>
                  <a:pt x="201" y="368"/>
                  <a:pt x="201" y="368"/>
                  <a:pt x="201" y="368"/>
                </a:cubicBezTo>
                <a:cubicBezTo>
                  <a:pt x="245" y="368"/>
                  <a:pt x="245" y="368"/>
                  <a:pt x="245" y="368"/>
                </a:cubicBezTo>
                <a:cubicBezTo>
                  <a:pt x="245" y="338"/>
                  <a:pt x="245" y="338"/>
                  <a:pt x="245" y="338"/>
                </a:cubicBezTo>
                <a:cubicBezTo>
                  <a:pt x="501" y="338"/>
                  <a:pt x="501" y="338"/>
                  <a:pt x="501" y="338"/>
                </a:cubicBezTo>
                <a:cubicBezTo>
                  <a:pt x="501" y="369"/>
                  <a:pt x="501" y="369"/>
                  <a:pt x="501" y="369"/>
                </a:cubicBezTo>
                <a:cubicBezTo>
                  <a:pt x="545" y="369"/>
                  <a:pt x="545" y="369"/>
                  <a:pt x="545" y="369"/>
                </a:cubicBezTo>
                <a:cubicBezTo>
                  <a:pt x="545" y="338"/>
                  <a:pt x="545" y="338"/>
                  <a:pt x="545" y="338"/>
                </a:cubicBezTo>
                <a:cubicBezTo>
                  <a:pt x="703" y="338"/>
                  <a:pt x="703" y="338"/>
                  <a:pt x="703" y="338"/>
                </a:cubicBezTo>
                <a:cubicBezTo>
                  <a:pt x="703" y="581"/>
                  <a:pt x="703" y="581"/>
                  <a:pt x="703" y="581"/>
                </a:cubicBezTo>
                <a:cubicBezTo>
                  <a:pt x="703" y="588"/>
                  <a:pt x="697" y="594"/>
                  <a:pt x="689" y="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grpSp>
        <p:nvGrpSpPr>
          <p:cNvPr id="42" name="Group 8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GrpSpPr>
            <a:grpSpLocks noChangeAspect="1"/>
          </p:cNvGrpSpPr>
          <p:nvPr/>
        </p:nvGrpSpPr>
        <p:grpSpPr bwMode="auto">
          <a:xfrm>
            <a:off x="5522962" y="1574880"/>
            <a:ext cx="354532" cy="413316"/>
            <a:chOff x="2492" y="1167"/>
            <a:chExt cx="778" cy="907"/>
          </a:xfrm>
          <a:solidFill>
            <a:schemeClr val="bg1"/>
          </a:solidFill>
        </p:grpSpPr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2492" y="1167"/>
              <a:ext cx="778" cy="907"/>
            </a:xfrm>
            <a:custGeom>
              <a:avLst/>
              <a:gdLst>
                <a:gd name="T0" fmla="*/ 579 w 636"/>
                <a:gd name="T1" fmla="*/ 0 h 746"/>
                <a:gd name="T2" fmla="*/ 57 w 636"/>
                <a:gd name="T3" fmla="*/ 0 h 746"/>
                <a:gd name="T4" fmla="*/ 0 w 636"/>
                <a:gd name="T5" fmla="*/ 57 h 746"/>
                <a:gd name="T6" fmla="*/ 0 w 636"/>
                <a:gd name="T7" fmla="*/ 689 h 746"/>
                <a:gd name="T8" fmla="*/ 57 w 636"/>
                <a:gd name="T9" fmla="*/ 746 h 746"/>
                <a:gd name="T10" fmla="*/ 579 w 636"/>
                <a:gd name="T11" fmla="*/ 746 h 746"/>
                <a:gd name="T12" fmla="*/ 636 w 636"/>
                <a:gd name="T13" fmla="*/ 689 h 746"/>
                <a:gd name="T14" fmla="*/ 636 w 636"/>
                <a:gd name="T15" fmla="*/ 57 h 746"/>
                <a:gd name="T16" fmla="*/ 579 w 636"/>
                <a:gd name="T17" fmla="*/ 0 h 746"/>
                <a:gd name="T18" fmla="*/ 43 w 636"/>
                <a:gd name="T19" fmla="*/ 689 h 746"/>
                <a:gd name="T20" fmla="*/ 43 w 636"/>
                <a:gd name="T21" fmla="*/ 57 h 746"/>
                <a:gd name="T22" fmla="*/ 57 w 636"/>
                <a:gd name="T23" fmla="*/ 43 h 746"/>
                <a:gd name="T24" fmla="*/ 94 w 636"/>
                <a:gd name="T25" fmla="*/ 43 h 746"/>
                <a:gd name="T26" fmla="*/ 94 w 636"/>
                <a:gd name="T27" fmla="*/ 703 h 746"/>
                <a:gd name="T28" fmla="*/ 57 w 636"/>
                <a:gd name="T29" fmla="*/ 703 h 746"/>
                <a:gd name="T30" fmla="*/ 43 w 636"/>
                <a:gd name="T31" fmla="*/ 689 h 746"/>
                <a:gd name="T32" fmla="*/ 593 w 636"/>
                <a:gd name="T33" fmla="*/ 689 h 746"/>
                <a:gd name="T34" fmla="*/ 579 w 636"/>
                <a:gd name="T35" fmla="*/ 703 h 746"/>
                <a:gd name="T36" fmla="*/ 138 w 636"/>
                <a:gd name="T37" fmla="*/ 703 h 746"/>
                <a:gd name="T38" fmla="*/ 138 w 636"/>
                <a:gd name="T39" fmla="*/ 43 h 746"/>
                <a:gd name="T40" fmla="*/ 579 w 636"/>
                <a:gd name="T41" fmla="*/ 43 h 746"/>
                <a:gd name="T42" fmla="*/ 593 w 636"/>
                <a:gd name="T43" fmla="*/ 57 h 746"/>
                <a:gd name="T44" fmla="*/ 593 w 636"/>
                <a:gd name="T45" fmla="*/ 689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6" h="746">
                  <a:moveTo>
                    <a:pt x="57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7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0" y="721"/>
                    <a:pt x="25" y="746"/>
                    <a:pt x="57" y="746"/>
                  </a:cubicBezTo>
                  <a:cubicBezTo>
                    <a:pt x="579" y="746"/>
                    <a:pt x="579" y="746"/>
                    <a:pt x="579" y="746"/>
                  </a:cubicBezTo>
                  <a:cubicBezTo>
                    <a:pt x="611" y="746"/>
                    <a:pt x="636" y="721"/>
                    <a:pt x="636" y="689"/>
                  </a:cubicBezTo>
                  <a:cubicBezTo>
                    <a:pt x="636" y="57"/>
                    <a:pt x="636" y="57"/>
                    <a:pt x="636" y="57"/>
                  </a:cubicBezTo>
                  <a:cubicBezTo>
                    <a:pt x="636" y="25"/>
                    <a:pt x="611" y="0"/>
                    <a:pt x="579" y="0"/>
                  </a:cubicBezTo>
                  <a:close/>
                  <a:moveTo>
                    <a:pt x="43" y="689"/>
                  </a:moveTo>
                  <a:cubicBezTo>
                    <a:pt x="43" y="57"/>
                    <a:pt x="43" y="57"/>
                    <a:pt x="43" y="57"/>
                  </a:cubicBezTo>
                  <a:cubicBezTo>
                    <a:pt x="43" y="49"/>
                    <a:pt x="49" y="43"/>
                    <a:pt x="57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4" y="703"/>
                    <a:pt x="94" y="703"/>
                    <a:pt x="94" y="703"/>
                  </a:cubicBezTo>
                  <a:cubicBezTo>
                    <a:pt x="57" y="703"/>
                    <a:pt x="57" y="703"/>
                    <a:pt x="57" y="703"/>
                  </a:cubicBezTo>
                  <a:cubicBezTo>
                    <a:pt x="49" y="703"/>
                    <a:pt x="43" y="697"/>
                    <a:pt x="43" y="689"/>
                  </a:cubicBezTo>
                  <a:close/>
                  <a:moveTo>
                    <a:pt x="593" y="689"/>
                  </a:moveTo>
                  <a:cubicBezTo>
                    <a:pt x="593" y="697"/>
                    <a:pt x="587" y="703"/>
                    <a:pt x="579" y="703"/>
                  </a:cubicBezTo>
                  <a:cubicBezTo>
                    <a:pt x="138" y="703"/>
                    <a:pt x="138" y="703"/>
                    <a:pt x="138" y="70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579" y="43"/>
                    <a:pt x="579" y="43"/>
                    <a:pt x="579" y="43"/>
                  </a:cubicBezTo>
                  <a:cubicBezTo>
                    <a:pt x="587" y="43"/>
                    <a:pt x="593" y="49"/>
                    <a:pt x="593" y="57"/>
                  </a:cubicBezTo>
                  <a:lnTo>
                    <a:pt x="593" y="6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2694" y="1474"/>
              <a:ext cx="184" cy="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2694" y="1352"/>
              <a:ext cx="245" cy="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2968" y="1381"/>
              <a:ext cx="187" cy="606"/>
            </a:xfrm>
            <a:custGeom>
              <a:avLst/>
              <a:gdLst>
                <a:gd name="T0" fmla="*/ 0 w 153"/>
                <a:gd name="T1" fmla="*/ 76 h 498"/>
                <a:gd name="T2" fmla="*/ 0 w 153"/>
                <a:gd name="T3" fmla="*/ 441 h 498"/>
                <a:gd name="T4" fmla="*/ 57 w 153"/>
                <a:gd name="T5" fmla="*/ 498 h 498"/>
                <a:gd name="T6" fmla="*/ 96 w 153"/>
                <a:gd name="T7" fmla="*/ 498 h 498"/>
                <a:gd name="T8" fmla="*/ 153 w 153"/>
                <a:gd name="T9" fmla="*/ 441 h 498"/>
                <a:gd name="T10" fmla="*/ 153 w 153"/>
                <a:gd name="T11" fmla="*/ 76 h 498"/>
                <a:gd name="T12" fmla="*/ 77 w 153"/>
                <a:gd name="T13" fmla="*/ 0 h 498"/>
                <a:gd name="T14" fmla="*/ 0 w 153"/>
                <a:gd name="T15" fmla="*/ 76 h 498"/>
                <a:gd name="T16" fmla="*/ 109 w 153"/>
                <a:gd name="T17" fmla="*/ 441 h 498"/>
                <a:gd name="T18" fmla="*/ 96 w 153"/>
                <a:gd name="T19" fmla="*/ 454 h 498"/>
                <a:gd name="T20" fmla="*/ 57 w 153"/>
                <a:gd name="T21" fmla="*/ 454 h 498"/>
                <a:gd name="T22" fmla="*/ 44 w 153"/>
                <a:gd name="T23" fmla="*/ 441 h 498"/>
                <a:gd name="T24" fmla="*/ 44 w 153"/>
                <a:gd name="T25" fmla="*/ 94 h 498"/>
                <a:gd name="T26" fmla="*/ 77 w 153"/>
                <a:gd name="T27" fmla="*/ 62 h 498"/>
                <a:gd name="T28" fmla="*/ 109 w 153"/>
                <a:gd name="T29" fmla="*/ 94 h 498"/>
                <a:gd name="T30" fmla="*/ 109 w 153"/>
                <a:gd name="T31" fmla="*/ 441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498">
                  <a:moveTo>
                    <a:pt x="0" y="76"/>
                  </a:moveTo>
                  <a:cubicBezTo>
                    <a:pt x="0" y="441"/>
                    <a:pt x="0" y="441"/>
                    <a:pt x="0" y="441"/>
                  </a:cubicBezTo>
                  <a:cubicBezTo>
                    <a:pt x="0" y="472"/>
                    <a:pt x="26" y="498"/>
                    <a:pt x="57" y="498"/>
                  </a:cubicBezTo>
                  <a:cubicBezTo>
                    <a:pt x="96" y="498"/>
                    <a:pt x="96" y="498"/>
                    <a:pt x="96" y="498"/>
                  </a:cubicBezTo>
                  <a:cubicBezTo>
                    <a:pt x="128" y="498"/>
                    <a:pt x="153" y="472"/>
                    <a:pt x="153" y="441"/>
                  </a:cubicBezTo>
                  <a:cubicBezTo>
                    <a:pt x="153" y="76"/>
                    <a:pt x="153" y="76"/>
                    <a:pt x="153" y="76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76"/>
                  </a:lnTo>
                  <a:close/>
                  <a:moveTo>
                    <a:pt x="109" y="441"/>
                  </a:moveTo>
                  <a:cubicBezTo>
                    <a:pt x="109" y="448"/>
                    <a:pt x="104" y="454"/>
                    <a:pt x="96" y="454"/>
                  </a:cubicBezTo>
                  <a:cubicBezTo>
                    <a:pt x="57" y="454"/>
                    <a:pt x="57" y="454"/>
                    <a:pt x="57" y="454"/>
                  </a:cubicBezTo>
                  <a:cubicBezTo>
                    <a:pt x="50" y="454"/>
                    <a:pt x="44" y="448"/>
                    <a:pt x="44" y="441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109" y="94"/>
                    <a:pt x="109" y="94"/>
                    <a:pt x="109" y="94"/>
                  </a:cubicBezTo>
                  <a:lnTo>
                    <a:pt x="109" y="4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grpSp>
        <p:nvGrpSpPr>
          <p:cNvPr id="47" name="Group 15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GrpSpPr>
            <a:grpSpLocks noChangeAspect="1"/>
          </p:cNvGrpSpPr>
          <p:nvPr/>
        </p:nvGrpSpPr>
        <p:grpSpPr bwMode="auto">
          <a:xfrm>
            <a:off x="7661954" y="1632021"/>
            <a:ext cx="487535" cy="412160"/>
            <a:chOff x="2425" y="1235"/>
            <a:chExt cx="912" cy="771"/>
          </a:xfrm>
          <a:solidFill>
            <a:schemeClr val="bg1"/>
          </a:solidFill>
        </p:grpSpPr>
        <p:sp>
          <p:nvSpPr>
            <p:cNvPr id="48" name="Freeform 16"/>
            <p:cNvSpPr/>
            <p:nvPr/>
          </p:nvSpPr>
          <p:spPr bwMode="auto">
            <a:xfrm>
              <a:off x="2625" y="1422"/>
              <a:ext cx="513" cy="214"/>
            </a:xfrm>
            <a:custGeom>
              <a:avLst/>
              <a:gdLst>
                <a:gd name="T0" fmla="*/ 348 w 513"/>
                <a:gd name="T1" fmla="*/ 0 h 214"/>
                <a:gd name="T2" fmla="*/ 210 w 513"/>
                <a:gd name="T3" fmla="*/ 139 h 214"/>
                <a:gd name="T4" fmla="*/ 119 w 513"/>
                <a:gd name="T5" fmla="*/ 48 h 214"/>
                <a:gd name="T6" fmla="*/ 0 w 513"/>
                <a:gd name="T7" fmla="*/ 166 h 214"/>
                <a:gd name="T8" fmla="*/ 38 w 513"/>
                <a:gd name="T9" fmla="*/ 202 h 214"/>
                <a:gd name="T10" fmla="*/ 119 w 513"/>
                <a:gd name="T11" fmla="*/ 123 h 214"/>
                <a:gd name="T12" fmla="*/ 210 w 513"/>
                <a:gd name="T13" fmla="*/ 214 h 214"/>
                <a:gd name="T14" fmla="*/ 348 w 513"/>
                <a:gd name="T15" fmla="*/ 76 h 214"/>
                <a:gd name="T16" fmla="*/ 475 w 513"/>
                <a:gd name="T17" fmla="*/ 202 h 214"/>
                <a:gd name="T18" fmla="*/ 513 w 513"/>
                <a:gd name="T19" fmla="*/ 165 h 214"/>
                <a:gd name="T20" fmla="*/ 348 w 513"/>
                <a:gd name="T2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214">
                  <a:moveTo>
                    <a:pt x="348" y="0"/>
                  </a:moveTo>
                  <a:lnTo>
                    <a:pt x="210" y="139"/>
                  </a:lnTo>
                  <a:lnTo>
                    <a:pt x="119" y="48"/>
                  </a:lnTo>
                  <a:lnTo>
                    <a:pt x="0" y="166"/>
                  </a:lnTo>
                  <a:lnTo>
                    <a:pt x="38" y="202"/>
                  </a:lnTo>
                  <a:lnTo>
                    <a:pt x="119" y="123"/>
                  </a:lnTo>
                  <a:lnTo>
                    <a:pt x="210" y="214"/>
                  </a:lnTo>
                  <a:lnTo>
                    <a:pt x="348" y="76"/>
                  </a:lnTo>
                  <a:lnTo>
                    <a:pt x="475" y="202"/>
                  </a:lnTo>
                  <a:lnTo>
                    <a:pt x="513" y="165"/>
                  </a:lnTo>
                  <a:lnTo>
                    <a:pt x="3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/>
          </p:nvSpPr>
          <p:spPr bwMode="auto">
            <a:xfrm>
              <a:off x="2425" y="1235"/>
              <a:ext cx="912" cy="771"/>
            </a:xfrm>
            <a:custGeom>
              <a:avLst/>
              <a:gdLst>
                <a:gd name="T0" fmla="*/ 912 w 912"/>
                <a:gd name="T1" fmla="*/ 54 h 771"/>
                <a:gd name="T2" fmla="*/ 912 w 912"/>
                <a:gd name="T3" fmla="*/ 0 h 771"/>
                <a:gd name="T4" fmla="*/ 2 w 912"/>
                <a:gd name="T5" fmla="*/ 0 h 771"/>
                <a:gd name="T6" fmla="*/ 2 w 912"/>
                <a:gd name="T7" fmla="*/ 54 h 771"/>
                <a:gd name="T8" fmla="*/ 30 w 912"/>
                <a:gd name="T9" fmla="*/ 54 h 771"/>
                <a:gd name="T10" fmla="*/ 30 w 912"/>
                <a:gd name="T11" fmla="*/ 541 h 771"/>
                <a:gd name="T12" fmla="*/ 0 w 912"/>
                <a:gd name="T13" fmla="*/ 541 h 771"/>
                <a:gd name="T14" fmla="*/ 0 w 912"/>
                <a:gd name="T15" fmla="*/ 594 h 771"/>
                <a:gd name="T16" fmla="*/ 30 w 912"/>
                <a:gd name="T17" fmla="*/ 594 h 771"/>
                <a:gd name="T18" fmla="*/ 30 w 912"/>
                <a:gd name="T19" fmla="*/ 595 h 771"/>
                <a:gd name="T20" fmla="*/ 429 w 912"/>
                <a:gd name="T21" fmla="*/ 595 h 771"/>
                <a:gd name="T22" fmla="*/ 429 w 912"/>
                <a:gd name="T23" fmla="*/ 718 h 771"/>
                <a:gd name="T24" fmla="*/ 367 w 912"/>
                <a:gd name="T25" fmla="*/ 718 h 771"/>
                <a:gd name="T26" fmla="*/ 367 w 912"/>
                <a:gd name="T27" fmla="*/ 771 h 771"/>
                <a:gd name="T28" fmla="*/ 545 w 912"/>
                <a:gd name="T29" fmla="*/ 771 h 771"/>
                <a:gd name="T30" fmla="*/ 545 w 912"/>
                <a:gd name="T31" fmla="*/ 718 h 771"/>
                <a:gd name="T32" fmla="*/ 482 w 912"/>
                <a:gd name="T33" fmla="*/ 718 h 771"/>
                <a:gd name="T34" fmla="*/ 482 w 912"/>
                <a:gd name="T35" fmla="*/ 595 h 771"/>
                <a:gd name="T36" fmla="*/ 885 w 912"/>
                <a:gd name="T37" fmla="*/ 595 h 771"/>
                <a:gd name="T38" fmla="*/ 885 w 912"/>
                <a:gd name="T39" fmla="*/ 594 h 771"/>
                <a:gd name="T40" fmla="*/ 911 w 912"/>
                <a:gd name="T41" fmla="*/ 594 h 771"/>
                <a:gd name="T42" fmla="*/ 911 w 912"/>
                <a:gd name="T43" fmla="*/ 541 h 771"/>
                <a:gd name="T44" fmla="*/ 885 w 912"/>
                <a:gd name="T45" fmla="*/ 541 h 771"/>
                <a:gd name="T46" fmla="*/ 885 w 912"/>
                <a:gd name="T47" fmla="*/ 54 h 771"/>
                <a:gd name="T48" fmla="*/ 912 w 912"/>
                <a:gd name="T49" fmla="*/ 54 h 771"/>
                <a:gd name="T50" fmla="*/ 83 w 912"/>
                <a:gd name="T51" fmla="*/ 541 h 771"/>
                <a:gd name="T52" fmla="*/ 83 w 912"/>
                <a:gd name="T53" fmla="*/ 55 h 771"/>
                <a:gd name="T54" fmla="*/ 832 w 912"/>
                <a:gd name="T55" fmla="*/ 55 h 771"/>
                <a:gd name="T56" fmla="*/ 832 w 912"/>
                <a:gd name="T57" fmla="*/ 541 h 771"/>
                <a:gd name="T58" fmla="*/ 83 w 912"/>
                <a:gd name="T59" fmla="*/ 54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12" h="771">
                  <a:moveTo>
                    <a:pt x="912" y="54"/>
                  </a:moveTo>
                  <a:lnTo>
                    <a:pt x="912" y="0"/>
                  </a:lnTo>
                  <a:lnTo>
                    <a:pt x="2" y="0"/>
                  </a:lnTo>
                  <a:lnTo>
                    <a:pt x="2" y="54"/>
                  </a:lnTo>
                  <a:lnTo>
                    <a:pt x="30" y="54"/>
                  </a:lnTo>
                  <a:lnTo>
                    <a:pt x="30" y="541"/>
                  </a:lnTo>
                  <a:lnTo>
                    <a:pt x="0" y="541"/>
                  </a:lnTo>
                  <a:lnTo>
                    <a:pt x="0" y="594"/>
                  </a:lnTo>
                  <a:lnTo>
                    <a:pt x="30" y="594"/>
                  </a:lnTo>
                  <a:lnTo>
                    <a:pt x="30" y="595"/>
                  </a:lnTo>
                  <a:lnTo>
                    <a:pt x="429" y="595"/>
                  </a:lnTo>
                  <a:lnTo>
                    <a:pt x="429" y="718"/>
                  </a:lnTo>
                  <a:lnTo>
                    <a:pt x="367" y="718"/>
                  </a:lnTo>
                  <a:lnTo>
                    <a:pt x="367" y="771"/>
                  </a:lnTo>
                  <a:lnTo>
                    <a:pt x="545" y="771"/>
                  </a:lnTo>
                  <a:lnTo>
                    <a:pt x="545" y="718"/>
                  </a:lnTo>
                  <a:lnTo>
                    <a:pt x="482" y="718"/>
                  </a:lnTo>
                  <a:lnTo>
                    <a:pt x="482" y="595"/>
                  </a:lnTo>
                  <a:lnTo>
                    <a:pt x="885" y="595"/>
                  </a:lnTo>
                  <a:lnTo>
                    <a:pt x="885" y="594"/>
                  </a:lnTo>
                  <a:lnTo>
                    <a:pt x="911" y="594"/>
                  </a:lnTo>
                  <a:lnTo>
                    <a:pt x="911" y="541"/>
                  </a:lnTo>
                  <a:lnTo>
                    <a:pt x="885" y="541"/>
                  </a:lnTo>
                  <a:lnTo>
                    <a:pt x="885" y="54"/>
                  </a:lnTo>
                  <a:lnTo>
                    <a:pt x="912" y="54"/>
                  </a:lnTo>
                  <a:close/>
                  <a:moveTo>
                    <a:pt x="83" y="541"/>
                  </a:moveTo>
                  <a:lnTo>
                    <a:pt x="83" y="55"/>
                  </a:lnTo>
                  <a:lnTo>
                    <a:pt x="832" y="55"/>
                  </a:lnTo>
                  <a:lnTo>
                    <a:pt x="832" y="541"/>
                  </a:lnTo>
                  <a:lnTo>
                    <a:pt x="83" y="5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grpSp>
        <p:nvGrpSpPr>
          <p:cNvPr id="50" name="Group 20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GrpSpPr>
            <a:grpSpLocks noChangeAspect="1"/>
          </p:cNvGrpSpPr>
          <p:nvPr/>
        </p:nvGrpSpPr>
        <p:grpSpPr bwMode="auto">
          <a:xfrm>
            <a:off x="3228368" y="1604802"/>
            <a:ext cx="530206" cy="397074"/>
            <a:chOff x="2423" y="1278"/>
            <a:chExt cx="912" cy="683"/>
          </a:xfrm>
          <a:solidFill>
            <a:schemeClr val="bg1"/>
          </a:solidFill>
        </p:grpSpPr>
        <p:sp>
          <p:nvSpPr>
            <p:cNvPr id="51" name="Freeform 21"/>
            <p:cNvSpPr/>
            <p:nvPr/>
          </p:nvSpPr>
          <p:spPr bwMode="auto">
            <a:xfrm>
              <a:off x="2746" y="1582"/>
              <a:ext cx="265" cy="281"/>
            </a:xfrm>
            <a:custGeom>
              <a:avLst/>
              <a:gdLst>
                <a:gd name="T0" fmla="*/ 0 w 265"/>
                <a:gd name="T1" fmla="*/ 131 h 281"/>
                <a:gd name="T2" fmla="*/ 38 w 265"/>
                <a:gd name="T3" fmla="*/ 169 h 281"/>
                <a:gd name="T4" fmla="*/ 107 w 265"/>
                <a:gd name="T5" fmla="*/ 102 h 281"/>
                <a:gd name="T6" fmla="*/ 105 w 265"/>
                <a:gd name="T7" fmla="*/ 281 h 281"/>
                <a:gd name="T8" fmla="*/ 159 w 265"/>
                <a:gd name="T9" fmla="*/ 281 h 281"/>
                <a:gd name="T10" fmla="*/ 159 w 265"/>
                <a:gd name="T11" fmla="*/ 102 h 281"/>
                <a:gd name="T12" fmla="*/ 227 w 265"/>
                <a:gd name="T13" fmla="*/ 169 h 281"/>
                <a:gd name="T14" fmla="*/ 265 w 265"/>
                <a:gd name="T15" fmla="*/ 131 h 281"/>
                <a:gd name="T16" fmla="*/ 132 w 265"/>
                <a:gd name="T17" fmla="*/ 0 h 281"/>
                <a:gd name="T18" fmla="*/ 0 w 265"/>
                <a:gd name="T19" fmla="*/ 13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281">
                  <a:moveTo>
                    <a:pt x="0" y="131"/>
                  </a:moveTo>
                  <a:lnTo>
                    <a:pt x="38" y="169"/>
                  </a:lnTo>
                  <a:lnTo>
                    <a:pt x="107" y="102"/>
                  </a:lnTo>
                  <a:lnTo>
                    <a:pt x="105" y="281"/>
                  </a:lnTo>
                  <a:lnTo>
                    <a:pt x="159" y="281"/>
                  </a:lnTo>
                  <a:lnTo>
                    <a:pt x="159" y="102"/>
                  </a:lnTo>
                  <a:lnTo>
                    <a:pt x="227" y="169"/>
                  </a:lnTo>
                  <a:lnTo>
                    <a:pt x="265" y="131"/>
                  </a:lnTo>
                  <a:lnTo>
                    <a:pt x="13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52" name="Freeform 22"/>
            <p:cNvSpPr>
              <a:spLocks noEditPoints="1"/>
            </p:cNvSpPr>
            <p:nvPr/>
          </p:nvSpPr>
          <p:spPr bwMode="auto">
            <a:xfrm>
              <a:off x="2423" y="1278"/>
              <a:ext cx="912" cy="683"/>
            </a:xfrm>
            <a:custGeom>
              <a:avLst/>
              <a:gdLst>
                <a:gd name="T0" fmla="*/ 692 w 747"/>
                <a:gd name="T1" fmla="*/ 240 h 562"/>
                <a:gd name="T2" fmla="*/ 579 w 747"/>
                <a:gd name="T3" fmla="*/ 186 h 562"/>
                <a:gd name="T4" fmla="*/ 520 w 747"/>
                <a:gd name="T5" fmla="*/ 61 h 562"/>
                <a:gd name="T6" fmla="*/ 374 w 747"/>
                <a:gd name="T7" fmla="*/ 0 h 562"/>
                <a:gd name="T8" fmla="*/ 228 w 747"/>
                <a:gd name="T9" fmla="*/ 61 h 562"/>
                <a:gd name="T10" fmla="*/ 168 w 747"/>
                <a:gd name="T11" fmla="*/ 186 h 562"/>
                <a:gd name="T12" fmla="*/ 55 w 747"/>
                <a:gd name="T13" fmla="*/ 240 h 562"/>
                <a:gd name="T14" fmla="*/ 0 w 747"/>
                <a:gd name="T15" fmla="*/ 374 h 562"/>
                <a:gd name="T16" fmla="*/ 55 w 747"/>
                <a:gd name="T17" fmla="*/ 507 h 562"/>
                <a:gd name="T18" fmla="*/ 189 w 747"/>
                <a:gd name="T19" fmla="*/ 562 h 562"/>
                <a:gd name="T20" fmla="*/ 559 w 747"/>
                <a:gd name="T21" fmla="*/ 562 h 562"/>
                <a:gd name="T22" fmla="*/ 692 w 747"/>
                <a:gd name="T23" fmla="*/ 507 h 562"/>
                <a:gd name="T24" fmla="*/ 747 w 747"/>
                <a:gd name="T25" fmla="*/ 374 h 562"/>
                <a:gd name="T26" fmla="*/ 692 w 747"/>
                <a:gd name="T27" fmla="*/ 240 h 562"/>
                <a:gd name="T28" fmla="*/ 559 w 747"/>
                <a:gd name="T29" fmla="*/ 518 h 562"/>
                <a:gd name="T30" fmla="*/ 189 w 747"/>
                <a:gd name="T31" fmla="*/ 518 h 562"/>
                <a:gd name="T32" fmla="*/ 44 w 747"/>
                <a:gd name="T33" fmla="*/ 374 h 562"/>
                <a:gd name="T34" fmla="*/ 188 w 747"/>
                <a:gd name="T35" fmla="*/ 229 h 562"/>
                <a:gd name="T36" fmla="*/ 211 w 747"/>
                <a:gd name="T37" fmla="*/ 229 h 562"/>
                <a:gd name="T38" fmla="*/ 211 w 747"/>
                <a:gd name="T39" fmla="*/ 207 h 562"/>
                <a:gd name="T40" fmla="*/ 211 w 747"/>
                <a:gd name="T41" fmla="*/ 207 h 562"/>
                <a:gd name="T42" fmla="*/ 374 w 747"/>
                <a:gd name="T43" fmla="*/ 44 h 562"/>
                <a:gd name="T44" fmla="*/ 536 w 747"/>
                <a:gd name="T45" fmla="*/ 206 h 562"/>
                <a:gd name="T46" fmla="*/ 536 w 747"/>
                <a:gd name="T47" fmla="*/ 207 h 562"/>
                <a:gd name="T48" fmla="*/ 536 w 747"/>
                <a:gd name="T49" fmla="*/ 229 h 562"/>
                <a:gd name="T50" fmla="*/ 558 w 747"/>
                <a:gd name="T51" fmla="*/ 229 h 562"/>
                <a:gd name="T52" fmla="*/ 559 w 747"/>
                <a:gd name="T53" fmla="*/ 229 h 562"/>
                <a:gd name="T54" fmla="*/ 704 w 747"/>
                <a:gd name="T55" fmla="*/ 374 h 562"/>
                <a:gd name="T56" fmla="*/ 559 w 747"/>
                <a:gd name="T57" fmla="*/ 51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7" h="562">
                  <a:moveTo>
                    <a:pt x="692" y="240"/>
                  </a:moveTo>
                  <a:cubicBezTo>
                    <a:pt x="661" y="210"/>
                    <a:pt x="622" y="191"/>
                    <a:pt x="579" y="186"/>
                  </a:cubicBezTo>
                  <a:cubicBezTo>
                    <a:pt x="574" y="139"/>
                    <a:pt x="554" y="95"/>
                    <a:pt x="520" y="61"/>
                  </a:cubicBezTo>
                  <a:cubicBezTo>
                    <a:pt x="481" y="22"/>
                    <a:pt x="429" y="0"/>
                    <a:pt x="374" y="0"/>
                  </a:cubicBezTo>
                  <a:cubicBezTo>
                    <a:pt x="318" y="0"/>
                    <a:pt x="267" y="22"/>
                    <a:pt x="228" y="61"/>
                  </a:cubicBezTo>
                  <a:cubicBezTo>
                    <a:pt x="193" y="95"/>
                    <a:pt x="173" y="139"/>
                    <a:pt x="168" y="186"/>
                  </a:cubicBezTo>
                  <a:cubicBezTo>
                    <a:pt x="125" y="191"/>
                    <a:pt x="86" y="210"/>
                    <a:pt x="55" y="240"/>
                  </a:cubicBezTo>
                  <a:cubicBezTo>
                    <a:pt x="20" y="276"/>
                    <a:pt x="0" y="323"/>
                    <a:pt x="0" y="374"/>
                  </a:cubicBezTo>
                  <a:cubicBezTo>
                    <a:pt x="0" y="424"/>
                    <a:pt x="20" y="471"/>
                    <a:pt x="55" y="507"/>
                  </a:cubicBezTo>
                  <a:cubicBezTo>
                    <a:pt x="91" y="542"/>
                    <a:pt x="138" y="562"/>
                    <a:pt x="189" y="562"/>
                  </a:cubicBezTo>
                  <a:cubicBezTo>
                    <a:pt x="559" y="562"/>
                    <a:pt x="559" y="562"/>
                    <a:pt x="559" y="562"/>
                  </a:cubicBezTo>
                  <a:cubicBezTo>
                    <a:pt x="609" y="562"/>
                    <a:pt x="657" y="542"/>
                    <a:pt x="692" y="507"/>
                  </a:cubicBezTo>
                  <a:cubicBezTo>
                    <a:pt x="728" y="471"/>
                    <a:pt x="747" y="424"/>
                    <a:pt x="747" y="374"/>
                  </a:cubicBezTo>
                  <a:cubicBezTo>
                    <a:pt x="747" y="323"/>
                    <a:pt x="728" y="276"/>
                    <a:pt x="692" y="240"/>
                  </a:cubicBezTo>
                  <a:close/>
                  <a:moveTo>
                    <a:pt x="559" y="518"/>
                  </a:moveTo>
                  <a:cubicBezTo>
                    <a:pt x="189" y="518"/>
                    <a:pt x="189" y="518"/>
                    <a:pt x="189" y="518"/>
                  </a:cubicBezTo>
                  <a:cubicBezTo>
                    <a:pt x="109" y="518"/>
                    <a:pt x="44" y="453"/>
                    <a:pt x="44" y="374"/>
                  </a:cubicBezTo>
                  <a:cubicBezTo>
                    <a:pt x="44" y="294"/>
                    <a:pt x="109" y="229"/>
                    <a:pt x="188" y="229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117"/>
                    <a:pt x="284" y="44"/>
                    <a:pt x="374" y="44"/>
                  </a:cubicBezTo>
                  <a:cubicBezTo>
                    <a:pt x="463" y="44"/>
                    <a:pt x="536" y="117"/>
                    <a:pt x="536" y="206"/>
                  </a:cubicBezTo>
                  <a:cubicBezTo>
                    <a:pt x="536" y="207"/>
                    <a:pt x="536" y="207"/>
                    <a:pt x="536" y="207"/>
                  </a:cubicBezTo>
                  <a:cubicBezTo>
                    <a:pt x="536" y="229"/>
                    <a:pt x="536" y="229"/>
                    <a:pt x="536" y="229"/>
                  </a:cubicBezTo>
                  <a:cubicBezTo>
                    <a:pt x="558" y="229"/>
                    <a:pt x="558" y="229"/>
                    <a:pt x="558" y="229"/>
                  </a:cubicBezTo>
                  <a:cubicBezTo>
                    <a:pt x="559" y="229"/>
                    <a:pt x="559" y="229"/>
                    <a:pt x="559" y="229"/>
                  </a:cubicBezTo>
                  <a:cubicBezTo>
                    <a:pt x="639" y="229"/>
                    <a:pt x="704" y="294"/>
                    <a:pt x="704" y="374"/>
                  </a:cubicBezTo>
                  <a:cubicBezTo>
                    <a:pt x="704" y="453"/>
                    <a:pt x="639" y="518"/>
                    <a:pt x="559" y="5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sp>
        <p:nvSpPr>
          <p:cNvPr id="53" name="矩形 52" descr="e7d195523061f1c09e9d68d7cf438b91ef959ecb14fc25d26BBA7F7DBC18E55DFF4014AF651F0BF2569D4B6C1DA7F1A4683A481403BD872FC687266AD13265C1DE7C373772FD8728ABDD69ADD03BFF5BE2862BC891DBB79EA6A942A91080429451601A220A1678463B75C0232F64E83E9F214947E511CB7275E2B265730F5E93DDE58FEE872FED1288AE61FE33382D5E"/>
          <p:cNvSpPr/>
          <p:nvPr/>
        </p:nvSpPr>
        <p:spPr>
          <a:xfrm>
            <a:off x="337326" y="3631372"/>
            <a:ext cx="2008292" cy="69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5834" y="3275949"/>
            <a:ext cx="1151277" cy="365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标题内容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5" name="矩形 54" descr="e7d195523061f1c09e9d68d7cf438b91ef959ecb14fc25d26BBA7F7DBC18E55DFF4014AF651F0BF2569D4B6C1DA7F1A4683A481403BD872FC687266AD13265C1DE7C373772FD8728ABDD69ADD03BFF5BE2862BC891DBB79EA6A942A91080429451601A220A1678463B75C0232F64E83E9F214947E511CB7275E2B265730F5E93DDE58FEE872FED1288AE61FE33382D5E"/>
          <p:cNvSpPr/>
          <p:nvPr/>
        </p:nvSpPr>
        <p:spPr>
          <a:xfrm>
            <a:off x="2491011" y="3631372"/>
            <a:ext cx="2008292" cy="69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919519" y="3275949"/>
            <a:ext cx="1151277" cy="365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标题内容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7" name="矩形 56" descr="e7d195523061f1c09e9d68d7cf438b91ef959ecb14fc25d26BBA7F7DBC18E55DFF4014AF651F0BF2569D4B6C1DA7F1A4683A481403BD872FC687266AD13265C1DE7C373772FD8728ABDD69ADD03BFF5BE2862BC891DBB79EA6A942A91080429451601A220A1678463B75C0232F64E83E9F214947E511CB7275E2B265730F5E93DDE58FEE872FED1288AE61FE33382D5E"/>
          <p:cNvSpPr/>
          <p:nvPr/>
        </p:nvSpPr>
        <p:spPr>
          <a:xfrm>
            <a:off x="4644696" y="3631372"/>
            <a:ext cx="2008292" cy="69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73204" y="3275949"/>
            <a:ext cx="1151277" cy="365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标题内容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9" name="矩形 58" descr="e7d195523061f1c09e9d68d7cf438b91ef959ecb14fc25d26BBA7F7DBC18E55DFF4014AF651F0BF2569D4B6C1DA7F1A4683A481403BD872FC687266AD13265C1DE7C373772FD8728ABDD69ADD03BFF5BE2862BC891DBB79EA6A942A91080429451601A220A1678463B75C0232F64E83E9F214947E511CB7275E2B265730F5E93DDE58FEE872FED1288AE61FE33382D5E"/>
          <p:cNvSpPr/>
          <p:nvPr/>
        </p:nvSpPr>
        <p:spPr>
          <a:xfrm>
            <a:off x="6798381" y="3631372"/>
            <a:ext cx="2008292" cy="69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226889" y="3275949"/>
            <a:ext cx="1151277" cy="365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标题内容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1" name="矩形 60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/>
          <p:nvPr/>
        </p:nvSpPr>
        <p:spPr>
          <a:xfrm>
            <a:off x="905294" y="2604363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t>Step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7"/>
          <p:cNvSpPr/>
          <p:nvPr>
            <p:custDataLst>
              <p:tags r:id="rId1"/>
            </p:custDataLst>
          </p:nvPr>
        </p:nvSpPr>
        <p:spPr>
          <a:xfrm>
            <a:off x="1527035" y="1897922"/>
            <a:ext cx="43033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感谢领导和同事查阅</a:t>
            </a:r>
            <a:endParaRPr kumimoji="0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637CA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72755" y="2529220"/>
            <a:ext cx="485923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 Light"/>
                <a:cs typeface="Arial" panose="020B0604020202090204" pitchFamily="34" charset="0"/>
              </a:rPr>
              <a:t>Lorem ipsum dolor sit amet, consectetuer adipiscing elit. Aenean commodo ligula eget dolorLorem ipsum dolor sit amet</a:t>
            </a: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 Light"/>
              <a:cs typeface="Arial" panose="020B0604020202090204" pitchFamily="34" charset="0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1692275" y="3245485"/>
            <a:ext cx="1332230" cy="273050"/>
          </a:xfrm>
          <a:prstGeom prst="roundRect">
            <a:avLst>
              <a:gd name="adj" fmla="val 50000"/>
            </a:avLst>
          </a:prstGeom>
          <a:solidFill>
            <a:srgbClr val="E4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t>汇报人：聂义康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34" name="PA_矩形 8"/>
          <p:cNvSpPr/>
          <p:nvPr>
            <p:custDataLst>
              <p:tags r:id="rId2"/>
            </p:custDataLst>
          </p:nvPr>
        </p:nvSpPr>
        <p:spPr>
          <a:xfrm>
            <a:off x="1572755" y="1556585"/>
            <a:ext cx="5584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A3B2D6"/>
                </a:solidFill>
                <a:effectLst/>
                <a:uLnTx/>
                <a:uFillTx/>
                <a:latin typeface="华文细黑"/>
                <a:ea typeface="微软雅黑"/>
                <a:cs typeface="+mn-cs"/>
              </a:rPr>
              <a:t>Thank You For Your Leadership And Colleagues</a:t>
            </a:r>
            <a:endParaRPr kumimoji="0" lang="en-US" altLang="zh-CN" sz="1600" b="0" i="0" u="none" strike="noStrike" kern="0" cap="none" spc="0" normalizeH="0" baseline="0" noProof="0">
              <a:ln>
                <a:noFill/>
              </a:ln>
              <a:solidFill>
                <a:srgbClr val="A3B2D6"/>
              </a:solidFill>
              <a:effectLst/>
              <a:uLnTx/>
              <a:uFillTx/>
              <a:latin typeface="华文细黑"/>
              <a:ea typeface="微软雅黑"/>
              <a:cs typeface="+mn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-323850" y="-363538"/>
            <a:ext cx="1343025" cy="1658938"/>
            <a:chOff x="-204" y="-229"/>
            <a:chExt cx="846" cy="1045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-204" y="-229"/>
              <a:ext cx="846" cy="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201" y="-227"/>
              <a:ext cx="845" cy="847"/>
            </a:xfrm>
            <a:prstGeom prst="ellipse">
              <a:avLst/>
            </a:prstGeom>
            <a:solidFill>
              <a:srgbClr val="E4A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76" y="441"/>
              <a:ext cx="378" cy="377"/>
            </a:xfrm>
            <a:prstGeom prst="ellipse">
              <a:avLst/>
            </a:prstGeom>
            <a:solidFill>
              <a:srgbClr val="A3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4"/>
          <p:cNvSpPr/>
          <p:nvPr/>
        </p:nvSpPr>
        <p:spPr bwMode="auto">
          <a:xfrm>
            <a:off x="8280400" y="3589338"/>
            <a:ext cx="347663" cy="349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7580758" y="3616325"/>
            <a:ext cx="358775" cy="292100"/>
            <a:chOff x="7550150" y="3613150"/>
            <a:chExt cx="358775" cy="292100"/>
          </a:xfrm>
          <a:solidFill>
            <a:schemeClr val="bg1"/>
          </a:solidFill>
        </p:grpSpPr>
        <p:sp>
          <p:nvSpPr>
            <p:cNvPr id="59" name="AutoShape 5"/>
            <p:cNvSpPr/>
            <p:nvPr/>
          </p:nvSpPr>
          <p:spPr bwMode="auto">
            <a:xfrm>
              <a:off x="7796213" y="3702050"/>
              <a:ext cx="68262" cy="90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60" name="AutoShape 6"/>
            <p:cNvSpPr/>
            <p:nvPr/>
          </p:nvSpPr>
          <p:spPr bwMode="auto">
            <a:xfrm>
              <a:off x="7550150" y="3613150"/>
              <a:ext cx="358775" cy="292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61" name="Group 5"/>
          <p:cNvGrpSpPr/>
          <p:nvPr/>
        </p:nvGrpSpPr>
        <p:grpSpPr>
          <a:xfrm>
            <a:off x="6831585" y="3578617"/>
            <a:ext cx="359165" cy="359779"/>
            <a:chOff x="9145588" y="4435475"/>
            <a:chExt cx="464344" cy="465138"/>
          </a:xfrm>
          <a:solidFill>
            <a:schemeClr val="bg1"/>
          </a:solidFill>
        </p:grpSpPr>
        <p:sp>
          <p:nvSpPr>
            <p:cNvPr id="62" name="AutoShape 7"/>
            <p:cNvSpPr/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63" name="AutoShape 8"/>
            <p:cNvSpPr/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64" name="AutoShape 9"/>
            <p:cNvSpPr/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65" name="AutoShape 10"/>
            <p:cNvSpPr/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66" name="AutoShape 11"/>
            <p:cNvSpPr/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67" name="AutoShape 12"/>
            <p:cNvSpPr/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68" name="AutoShape 13"/>
            <p:cNvSpPr/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69" name="AutoShape 14"/>
            <p:cNvSpPr/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70" name="AutoShape 15"/>
            <p:cNvSpPr/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71" name="Group 15"/>
          <p:cNvGrpSpPr/>
          <p:nvPr/>
        </p:nvGrpSpPr>
        <p:grpSpPr>
          <a:xfrm>
            <a:off x="6112643" y="3589668"/>
            <a:ext cx="359165" cy="348727"/>
            <a:chOff x="8216107" y="4449763"/>
            <a:chExt cx="464344" cy="450850"/>
          </a:xfrm>
          <a:solidFill>
            <a:schemeClr val="bg1"/>
          </a:solidFill>
        </p:grpSpPr>
        <p:sp>
          <p:nvSpPr>
            <p:cNvPr id="72" name="AutoShape 16"/>
            <p:cNvSpPr/>
            <p:nvPr/>
          </p:nvSpPr>
          <p:spPr bwMode="auto">
            <a:xfrm>
              <a:off x="8448675" y="4696619"/>
              <a:ext cx="57944" cy="587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73" name="AutoShape 17"/>
            <p:cNvSpPr/>
            <p:nvPr/>
          </p:nvSpPr>
          <p:spPr bwMode="auto">
            <a:xfrm>
              <a:off x="8216107" y="4449763"/>
              <a:ext cx="464344" cy="450850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394325" y="3578225"/>
            <a:ext cx="358775" cy="360363"/>
            <a:chOff x="5394325" y="3578225"/>
            <a:chExt cx="358775" cy="360363"/>
          </a:xfrm>
          <a:solidFill>
            <a:schemeClr val="bg1"/>
          </a:solidFill>
        </p:grpSpPr>
        <p:sp>
          <p:nvSpPr>
            <p:cNvPr id="75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76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77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78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79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0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1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2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3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4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85" name="AutoShape 28"/>
          <p:cNvSpPr/>
          <p:nvPr/>
        </p:nvSpPr>
        <p:spPr bwMode="auto">
          <a:xfrm>
            <a:off x="4675188" y="3578225"/>
            <a:ext cx="360362" cy="3603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49"/>
                </a:moveTo>
                <a:lnTo>
                  <a:pt x="14174" y="20249"/>
                </a:lnTo>
                <a:lnTo>
                  <a:pt x="14174" y="13500"/>
                </a:lnTo>
                <a:cubicBezTo>
                  <a:pt x="14174" y="13126"/>
                  <a:pt x="13872" y="12825"/>
                  <a:pt x="13499" y="12825"/>
                </a:cubicBezTo>
                <a:lnTo>
                  <a:pt x="8437" y="12825"/>
                </a:lnTo>
                <a:cubicBezTo>
                  <a:pt x="8064" y="12825"/>
                  <a:pt x="7762" y="13126"/>
                  <a:pt x="7762" y="13500"/>
                </a:cubicBezTo>
                <a:lnTo>
                  <a:pt x="7762" y="20249"/>
                </a:lnTo>
                <a:lnTo>
                  <a:pt x="3374" y="20249"/>
                </a:lnTo>
                <a:lnTo>
                  <a:pt x="3374" y="11475"/>
                </a:lnTo>
                <a:lnTo>
                  <a:pt x="18224" y="11475"/>
                </a:lnTo>
                <a:cubicBezTo>
                  <a:pt x="18224" y="11475"/>
                  <a:pt x="18224" y="20249"/>
                  <a:pt x="18224" y="20249"/>
                </a:cubicBezTo>
                <a:close/>
                <a:moveTo>
                  <a:pt x="13499" y="20249"/>
                </a:moveTo>
                <a:lnTo>
                  <a:pt x="8437" y="20249"/>
                </a:lnTo>
                <a:lnTo>
                  <a:pt x="8437" y="13500"/>
                </a:lnTo>
                <a:lnTo>
                  <a:pt x="13499" y="13500"/>
                </a:lnTo>
                <a:cubicBezTo>
                  <a:pt x="13499" y="13500"/>
                  <a:pt x="13499" y="20249"/>
                  <a:pt x="13499" y="20249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5"/>
                  <a:pt x="2024" y="11475"/>
                </a:cubicBezTo>
                <a:lnTo>
                  <a:pt x="2024" y="20249"/>
                </a:lnTo>
                <a:cubicBezTo>
                  <a:pt x="2024" y="20994"/>
                  <a:pt x="2629" y="21599"/>
                  <a:pt x="3374" y="21599"/>
                </a:cubicBezTo>
                <a:lnTo>
                  <a:pt x="18224" y="21599"/>
                </a:lnTo>
                <a:cubicBezTo>
                  <a:pt x="18970" y="21599"/>
                  <a:pt x="19575" y="20994"/>
                  <a:pt x="19575" y="20249"/>
                </a:cubicBezTo>
                <a:lnTo>
                  <a:pt x="19575" y="11475"/>
                </a:lnTo>
                <a:cubicBezTo>
                  <a:pt x="20691" y="11475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86" name="AutoShape 29"/>
          <p:cNvSpPr/>
          <p:nvPr/>
        </p:nvSpPr>
        <p:spPr bwMode="auto">
          <a:xfrm>
            <a:off x="8267700" y="2871788"/>
            <a:ext cx="360363" cy="325437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87" name="AutoShape 30"/>
          <p:cNvSpPr/>
          <p:nvPr/>
        </p:nvSpPr>
        <p:spPr bwMode="auto">
          <a:xfrm>
            <a:off x="7605713" y="2859088"/>
            <a:ext cx="247650" cy="360362"/>
          </a:xfrm>
          <a:custGeom>
            <a:avLst/>
            <a:gdLst>
              <a:gd name="T0" fmla="*/ 10383 w 20767"/>
              <a:gd name="T1" fmla="*/ 10800 h 21600"/>
              <a:gd name="T2" fmla="*/ 10383 w 20767"/>
              <a:gd name="T3" fmla="*/ 10800 h 21600"/>
              <a:gd name="T4" fmla="*/ 10383 w 20767"/>
              <a:gd name="T5" fmla="*/ 10800 h 21600"/>
              <a:gd name="T6" fmla="*/ 10383 w 20767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67" h="21600">
                <a:moveTo>
                  <a:pt x="18566" y="16551"/>
                </a:moveTo>
                <a:cubicBezTo>
                  <a:pt x="17960" y="18284"/>
                  <a:pt x="17274" y="20249"/>
                  <a:pt x="9436" y="20249"/>
                </a:cubicBezTo>
                <a:cubicBezTo>
                  <a:pt x="4711" y="20249"/>
                  <a:pt x="1888" y="17809"/>
                  <a:pt x="1888" y="15451"/>
                </a:cubicBezTo>
                <a:cubicBezTo>
                  <a:pt x="1888" y="13645"/>
                  <a:pt x="2349" y="12161"/>
                  <a:pt x="2835" y="10591"/>
                </a:cubicBezTo>
                <a:cubicBezTo>
                  <a:pt x="3454" y="8600"/>
                  <a:pt x="4088" y="6563"/>
                  <a:pt x="3813" y="3868"/>
                </a:cubicBezTo>
                <a:cubicBezTo>
                  <a:pt x="6723" y="6750"/>
                  <a:pt x="7759" y="10567"/>
                  <a:pt x="7759" y="10567"/>
                </a:cubicBezTo>
                <a:cubicBezTo>
                  <a:pt x="7759" y="10567"/>
                  <a:pt x="10468" y="7846"/>
                  <a:pt x="11196" y="6582"/>
                </a:cubicBezTo>
                <a:cubicBezTo>
                  <a:pt x="11755" y="7395"/>
                  <a:pt x="12267" y="10124"/>
                  <a:pt x="12267" y="12825"/>
                </a:cubicBezTo>
                <a:cubicBezTo>
                  <a:pt x="12267" y="12825"/>
                  <a:pt x="14773" y="11347"/>
                  <a:pt x="16653" y="9127"/>
                </a:cubicBezTo>
                <a:cubicBezTo>
                  <a:pt x="18632" y="11666"/>
                  <a:pt x="19346" y="14320"/>
                  <a:pt x="18566" y="16551"/>
                </a:cubicBezTo>
                <a:moveTo>
                  <a:pt x="16041" y="6075"/>
                </a:moveTo>
                <a:cubicBezTo>
                  <a:pt x="15982" y="7879"/>
                  <a:pt x="14088" y="9404"/>
                  <a:pt x="14088" y="9404"/>
                </a:cubicBezTo>
                <a:cubicBezTo>
                  <a:pt x="14088" y="6046"/>
                  <a:pt x="10380" y="3375"/>
                  <a:pt x="10380" y="3375"/>
                </a:cubicBezTo>
                <a:cubicBezTo>
                  <a:pt x="10380" y="3375"/>
                  <a:pt x="10330" y="5373"/>
                  <a:pt x="8452" y="7389"/>
                </a:cubicBezTo>
                <a:cubicBezTo>
                  <a:pt x="6574" y="2686"/>
                  <a:pt x="938" y="0"/>
                  <a:pt x="938" y="0"/>
                </a:cubicBezTo>
                <a:cubicBezTo>
                  <a:pt x="3756" y="7389"/>
                  <a:pt x="0" y="10076"/>
                  <a:pt x="0" y="15451"/>
                </a:cubicBezTo>
                <a:cubicBezTo>
                  <a:pt x="0" y="18604"/>
                  <a:pt x="3730" y="21599"/>
                  <a:pt x="9436" y="21599"/>
                </a:cubicBezTo>
                <a:cubicBezTo>
                  <a:pt x="17888" y="21599"/>
                  <a:pt x="19523" y="19379"/>
                  <a:pt x="20396" y="16878"/>
                </a:cubicBezTo>
                <a:cubicBezTo>
                  <a:pt x="21599" y="13436"/>
                  <a:pt x="19797" y="9432"/>
                  <a:pt x="16041" y="60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88" name="AutoShape 31"/>
          <p:cNvSpPr/>
          <p:nvPr/>
        </p:nvSpPr>
        <p:spPr bwMode="auto">
          <a:xfrm>
            <a:off x="7651750" y="3016250"/>
            <a:ext cx="158750" cy="130175"/>
          </a:xfrm>
          <a:custGeom>
            <a:avLst/>
            <a:gdLst>
              <a:gd name="T0" fmla="*/ 10641 w 21282"/>
              <a:gd name="T1" fmla="*/ 10800 h 21600"/>
              <a:gd name="T2" fmla="*/ 10641 w 21282"/>
              <a:gd name="T3" fmla="*/ 10800 h 21600"/>
              <a:gd name="T4" fmla="*/ 10641 w 21282"/>
              <a:gd name="T5" fmla="*/ 10800 h 21600"/>
              <a:gd name="T6" fmla="*/ 10641 w 21282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82" h="21600">
                <a:moveTo>
                  <a:pt x="20698" y="5891"/>
                </a:moveTo>
                <a:lnTo>
                  <a:pt x="19424" y="7749"/>
                </a:lnTo>
                <a:cubicBezTo>
                  <a:pt x="17846" y="10064"/>
                  <a:pt x="16352" y="12259"/>
                  <a:pt x="12365" y="14784"/>
                </a:cubicBezTo>
                <a:cubicBezTo>
                  <a:pt x="11794" y="12631"/>
                  <a:pt x="11275" y="10259"/>
                  <a:pt x="11275" y="6631"/>
                </a:cubicBezTo>
                <a:lnTo>
                  <a:pt x="11275" y="3408"/>
                </a:lnTo>
                <a:lnTo>
                  <a:pt x="9000" y="7893"/>
                </a:lnTo>
                <a:cubicBezTo>
                  <a:pt x="8233" y="9421"/>
                  <a:pt x="7598" y="10690"/>
                  <a:pt x="6649" y="12373"/>
                </a:cubicBezTo>
                <a:cubicBezTo>
                  <a:pt x="5211" y="8296"/>
                  <a:pt x="4195" y="5281"/>
                  <a:pt x="3422" y="2545"/>
                </a:cubicBezTo>
                <a:lnTo>
                  <a:pt x="2705" y="0"/>
                </a:lnTo>
                <a:lnTo>
                  <a:pt x="1926" y="2847"/>
                </a:lnTo>
                <a:cubicBezTo>
                  <a:pt x="936" y="6469"/>
                  <a:pt x="0" y="9891"/>
                  <a:pt x="0" y="18771"/>
                </a:cubicBezTo>
                <a:cubicBezTo>
                  <a:pt x="0" y="19292"/>
                  <a:pt x="333" y="19714"/>
                  <a:pt x="749" y="19714"/>
                </a:cubicBezTo>
                <a:cubicBezTo>
                  <a:pt x="1162" y="19714"/>
                  <a:pt x="1499" y="19292"/>
                  <a:pt x="1499" y="18771"/>
                </a:cubicBezTo>
                <a:cubicBezTo>
                  <a:pt x="1499" y="11964"/>
                  <a:pt x="2037" y="8594"/>
                  <a:pt x="2758" y="5681"/>
                </a:cubicBezTo>
                <a:cubicBezTo>
                  <a:pt x="3537" y="8174"/>
                  <a:pt x="4520" y="11009"/>
                  <a:pt x="5812" y="14638"/>
                </a:cubicBezTo>
                <a:lnTo>
                  <a:pt x="6339" y="16117"/>
                </a:lnTo>
                <a:lnTo>
                  <a:pt x="7100" y="14811"/>
                </a:lnTo>
                <a:cubicBezTo>
                  <a:pt x="8344" y="12681"/>
                  <a:pt x="9085" y="11248"/>
                  <a:pt x="9896" y="9638"/>
                </a:cubicBezTo>
                <a:cubicBezTo>
                  <a:pt x="10133" y="12428"/>
                  <a:pt x="10681" y="14428"/>
                  <a:pt x="11223" y="16408"/>
                </a:cubicBezTo>
                <a:lnTo>
                  <a:pt x="11495" y="17404"/>
                </a:lnTo>
                <a:lnTo>
                  <a:pt x="12253" y="16953"/>
                </a:lnTo>
                <a:cubicBezTo>
                  <a:pt x="16306" y="14531"/>
                  <a:pt x="18203" y="12327"/>
                  <a:pt x="19708" y="10211"/>
                </a:cubicBezTo>
                <a:cubicBezTo>
                  <a:pt x="19942" y="13727"/>
                  <a:pt x="19573" y="17574"/>
                  <a:pt x="18698" y="20305"/>
                </a:cubicBezTo>
                <a:cubicBezTo>
                  <a:pt x="18543" y="20787"/>
                  <a:pt x="18730" y="21336"/>
                  <a:pt x="19114" y="21531"/>
                </a:cubicBezTo>
                <a:cubicBezTo>
                  <a:pt x="19204" y="21577"/>
                  <a:pt x="19301" y="21599"/>
                  <a:pt x="19395" y="21599"/>
                </a:cubicBezTo>
                <a:cubicBezTo>
                  <a:pt x="19690" y="21599"/>
                  <a:pt x="19972" y="21377"/>
                  <a:pt x="20089" y="21008"/>
                </a:cubicBezTo>
                <a:cubicBezTo>
                  <a:pt x="21251" y="17380"/>
                  <a:pt x="21600" y="12213"/>
                  <a:pt x="20976" y="7841"/>
                </a:cubicBezTo>
                <a:cubicBezTo>
                  <a:pt x="20976" y="7841"/>
                  <a:pt x="20698" y="5891"/>
                  <a:pt x="20698" y="58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89" name="AutoShape 32"/>
          <p:cNvSpPr/>
          <p:nvPr/>
        </p:nvSpPr>
        <p:spPr bwMode="auto">
          <a:xfrm>
            <a:off x="6831013" y="2882900"/>
            <a:ext cx="360362" cy="314325"/>
          </a:xfrm>
          <a:custGeom>
            <a:avLst/>
            <a:gdLst>
              <a:gd name="T0" fmla="+- 0 10800 108"/>
              <a:gd name="T1" fmla="*/ T0 w 21384"/>
              <a:gd name="T2" fmla="*/ 10800 h 21600"/>
              <a:gd name="T3" fmla="+- 0 10800 108"/>
              <a:gd name="T4" fmla="*/ T3 w 21384"/>
              <a:gd name="T5" fmla="*/ 10800 h 21600"/>
              <a:gd name="T6" fmla="+- 0 10800 108"/>
              <a:gd name="T7" fmla="*/ T6 w 21384"/>
              <a:gd name="T8" fmla="*/ 10800 h 21600"/>
              <a:gd name="T9" fmla="+- 0 10800 108"/>
              <a:gd name="T10" fmla="*/ T9 w 2138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84" h="21600">
                <a:moveTo>
                  <a:pt x="18710" y="9257"/>
                </a:moveTo>
                <a:lnTo>
                  <a:pt x="16706" y="7714"/>
                </a:lnTo>
                <a:lnTo>
                  <a:pt x="16706" y="20057"/>
                </a:lnTo>
                <a:lnTo>
                  <a:pt x="4677" y="20057"/>
                </a:lnTo>
                <a:lnTo>
                  <a:pt x="4677" y="7714"/>
                </a:lnTo>
                <a:lnTo>
                  <a:pt x="2673" y="9257"/>
                </a:lnTo>
                <a:lnTo>
                  <a:pt x="1336" y="4628"/>
                </a:lnTo>
                <a:lnTo>
                  <a:pt x="4677" y="1542"/>
                </a:lnTo>
                <a:lnTo>
                  <a:pt x="7468" y="1542"/>
                </a:lnTo>
                <a:cubicBezTo>
                  <a:pt x="7841" y="2871"/>
                  <a:pt x="9136" y="3857"/>
                  <a:pt x="10691" y="3857"/>
                </a:cubicBezTo>
                <a:cubicBezTo>
                  <a:pt x="12247" y="3857"/>
                  <a:pt x="13542" y="2871"/>
                  <a:pt x="13915" y="1542"/>
                </a:cubicBezTo>
                <a:lnTo>
                  <a:pt x="16706" y="1542"/>
                </a:lnTo>
                <a:lnTo>
                  <a:pt x="20047" y="4628"/>
                </a:lnTo>
                <a:cubicBezTo>
                  <a:pt x="20047" y="4628"/>
                  <a:pt x="18710" y="9257"/>
                  <a:pt x="18710" y="9257"/>
                </a:cubicBezTo>
                <a:close/>
                <a:moveTo>
                  <a:pt x="13200" y="1542"/>
                </a:moveTo>
                <a:cubicBezTo>
                  <a:pt x="12831" y="2438"/>
                  <a:pt x="11852" y="3085"/>
                  <a:pt x="10691" y="3085"/>
                </a:cubicBezTo>
                <a:cubicBezTo>
                  <a:pt x="9531" y="3085"/>
                  <a:pt x="8552" y="2438"/>
                  <a:pt x="8183" y="1542"/>
                </a:cubicBezTo>
                <a:cubicBezTo>
                  <a:pt x="8183" y="1542"/>
                  <a:pt x="13200" y="1542"/>
                  <a:pt x="13200" y="1542"/>
                </a:cubicBezTo>
                <a:close/>
                <a:moveTo>
                  <a:pt x="20882" y="3423"/>
                </a:moveTo>
                <a:lnTo>
                  <a:pt x="17541" y="338"/>
                </a:lnTo>
                <a:cubicBezTo>
                  <a:pt x="17303" y="119"/>
                  <a:pt x="17009" y="0"/>
                  <a:pt x="16706" y="0"/>
                </a:cubicBezTo>
                <a:lnTo>
                  <a:pt x="4677" y="0"/>
                </a:lnTo>
                <a:cubicBezTo>
                  <a:pt x="4374" y="0"/>
                  <a:pt x="4080" y="119"/>
                  <a:pt x="3842" y="338"/>
                </a:cubicBezTo>
                <a:lnTo>
                  <a:pt x="501" y="3423"/>
                </a:lnTo>
                <a:cubicBezTo>
                  <a:pt x="64" y="3827"/>
                  <a:pt x="-108" y="4503"/>
                  <a:pt x="68" y="5116"/>
                </a:cubicBezTo>
                <a:lnTo>
                  <a:pt x="1405" y="9745"/>
                </a:lnTo>
                <a:cubicBezTo>
                  <a:pt x="1537" y="10201"/>
                  <a:pt x="1845" y="10560"/>
                  <a:pt x="2239" y="10716"/>
                </a:cubicBezTo>
                <a:cubicBezTo>
                  <a:pt x="2380" y="10772"/>
                  <a:pt x="2527" y="10800"/>
                  <a:pt x="2673" y="10800"/>
                </a:cubicBezTo>
                <a:cubicBezTo>
                  <a:pt x="2905" y="10800"/>
                  <a:pt x="3136" y="10729"/>
                  <a:pt x="3341" y="10593"/>
                </a:cubicBezTo>
                <a:lnTo>
                  <a:pt x="3341" y="20057"/>
                </a:lnTo>
                <a:cubicBezTo>
                  <a:pt x="3341" y="20908"/>
                  <a:pt x="3940" y="21600"/>
                  <a:pt x="4677" y="21600"/>
                </a:cubicBezTo>
                <a:lnTo>
                  <a:pt x="16706" y="21600"/>
                </a:lnTo>
                <a:cubicBezTo>
                  <a:pt x="17443" y="21600"/>
                  <a:pt x="18042" y="20908"/>
                  <a:pt x="18042" y="20057"/>
                </a:cubicBezTo>
                <a:lnTo>
                  <a:pt x="18042" y="10593"/>
                </a:lnTo>
                <a:cubicBezTo>
                  <a:pt x="18247" y="10729"/>
                  <a:pt x="18478" y="10800"/>
                  <a:pt x="18710" y="10800"/>
                </a:cubicBezTo>
                <a:cubicBezTo>
                  <a:pt x="18856" y="10800"/>
                  <a:pt x="19002" y="10772"/>
                  <a:pt x="19144" y="10716"/>
                </a:cubicBezTo>
                <a:cubicBezTo>
                  <a:pt x="19538" y="10560"/>
                  <a:pt x="19846" y="10201"/>
                  <a:pt x="19978" y="9745"/>
                </a:cubicBezTo>
                <a:lnTo>
                  <a:pt x="21315" y="5116"/>
                </a:lnTo>
                <a:cubicBezTo>
                  <a:pt x="21491" y="4503"/>
                  <a:pt x="21319" y="3827"/>
                  <a:pt x="20882" y="34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90" name="AutoShape 33"/>
          <p:cNvSpPr/>
          <p:nvPr/>
        </p:nvSpPr>
        <p:spPr bwMode="auto">
          <a:xfrm>
            <a:off x="6111875" y="2994025"/>
            <a:ext cx="360363" cy="225425"/>
          </a:xfrm>
          <a:custGeom>
            <a:avLst/>
            <a:gdLst>
              <a:gd name="T0" fmla="*/ 10752 w 21505"/>
              <a:gd name="T1" fmla="*/ 10800 h 21600"/>
              <a:gd name="T2" fmla="*/ 10752 w 21505"/>
              <a:gd name="T3" fmla="*/ 10800 h 21600"/>
              <a:gd name="T4" fmla="*/ 10752 w 21505"/>
              <a:gd name="T5" fmla="*/ 10800 h 21600"/>
              <a:gd name="T6" fmla="*/ 10752 w 2150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05" h="21600">
                <a:moveTo>
                  <a:pt x="17472" y="17279"/>
                </a:moveTo>
                <a:lnTo>
                  <a:pt x="17472" y="18899"/>
                </a:lnTo>
                <a:cubicBezTo>
                  <a:pt x="17472" y="19198"/>
                  <a:pt x="17321" y="19439"/>
                  <a:pt x="17136" y="19439"/>
                </a:cubicBezTo>
                <a:lnTo>
                  <a:pt x="4368" y="19439"/>
                </a:lnTo>
                <a:cubicBezTo>
                  <a:pt x="4182" y="19439"/>
                  <a:pt x="4032" y="19198"/>
                  <a:pt x="4032" y="18899"/>
                </a:cubicBezTo>
                <a:lnTo>
                  <a:pt x="4032" y="17279"/>
                </a:lnTo>
                <a:lnTo>
                  <a:pt x="1344" y="12419"/>
                </a:lnTo>
                <a:cubicBezTo>
                  <a:pt x="1344" y="12121"/>
                  <a:pt x="1494" y="11879"/>
                  <a:pt x="1680" y="11879"/>
                </a:cubicBezTo>
                <a:lnTo>
                  <a:pt x="3360" y="11879"/>
                </a:lnTo>
                <a:lnTo>
                  <a:pt x="4032" y="11879"/>
                </a:lnTo>
                <a:lnTo>
                  <a:pt x="4704" y="11879"/>
                </a:lnTo>
                <a:lnTo>
                  <a:pt x="5376" y="11879"/>
                </a:lnTo>
                <a:lnTo>
                  <a:pt x="6048" y="11879"/>
                </a:lnTo>
                <a:lnTo>
                  <a:pt x="6720" y="11879"/>
                </a:lnTo>
                <a:lnTo>
                  <a:pt x="7392" y="11879"/>
                </a:lnTo>
                <a:lnTo>
                  <a:pt x="8064" y="11879"/>
                </a:lnTo>
                <a:lnTo>
                  <a:pt x="8736" y="11879"/>
                </a:lnTo>
                <a:lnTo>
                  <a:pt x="12768" y="11879"/>
                </a:lnTo>
                <a:lnTo>
                  <a:pt x="13440" y="11879"/>
                </a:lnTo>
                <a:lnTo>
                  <a:pt x="14112" y="11879"/>
                </a:lnTo>
                <a:lnTo>
                  <a:pt x="14784" y="11879"/>
                </a:lnTo>
                <a:lnTo>
                  <a:pt x="15456" y="11879"/>
                </a:lnTo>
                <a:lnTo>
                  <a:pt x="16128" y="11879"/>
                </a:lnTo>
                <a:lnTo>
                  <a:pt x="16800" y="11879"/>
                </a:lnTo>
                <a:lnTo>
                  <a:pt x="17472" y="11879"/>
                </a:lnTo>
                <a:lnTo>
                  <a:pt x="18144" y="11879"/>
                </a:lnTo>
                <a:lnTo>
                  <a:pt x="19824" y="11879"/>
                </a:lnTo>
                <a:cubicBezTo>
                  <a:pt x="20009" y="11879"/>
                  <a:pt x="20160" y="12121"/>
                  <a:pt x="20160" y="12419"/>
                </a:cubicBezTo>
                <a:cubicBezTo>
                  <a:pt x="20160" y="12419"/>
                  <a:pt x="17472" y="17279"/>
                  <a:pt x="17472" y="17279"/>
                </a:cubicBezTo>
                <a:close/>
                <a:moveTo>
                  <a:pt x="10752" y="4320"/>
                </a:moveTo>
                <a:cubicBezTo>
                  <a:pt x="8625" y="4320"/>
                  <a:pt x="6826" y="6601"/>
                  <a:pt x="6246" y="9719"/>
                </a:cubicBezTo>
                <a:lnTo>
                  <a:pt x="5552" y="9719"/>
                </a:lnTo>
                <a:cubicBezTo>
                  <a:pt x="6152" y="6000"/>
                  <a:pt x="8252" y="3239"/>
                  <a:pt x="10752" y="3239"/>
                </a:cubicBezTo>
                <a:cubicBezTo>
                  <a:pt x="12934" y="3239"/>
                  <a:pt x="14813" y="5344"/>
                  <a:pt x="15654" y="8353"/>
                </a:cubicBezTo>
                <a:lnTo>
                  <a:pt x="15054" y="8835"/>
                </a:lnTo>
                <a:cubicBezTo>
                  <a:pt x="14323" y="6180"/>
                  <a:pt x="12671" y="4320"/>
                  <a:pt x="10752" y="4320"/>
                </a:cubicBezTo>
                <a:moveTo>
                  <a:pt x="10752" y="8639"/>
                </a:moveTo>
                <a:cubicBezTo>
                  <a:pt x="10158" y="8639"/>
                  <a:pt x="9630" y="9061"/>
                  <a:pt x="9260" y="9719"/>
                </a:cubicBezTo>
                <a:lnTo>
                  <a:pt x="8437" y="9719"/>
                </a:lnTo>
                <a:cubicBezTo>
                  <a:pt x="8904" y="8435"/>
                  <a:pt x="9761" y="7560"/>
                  <a:pt x="10752" y="7560"/>
                </a:cubicBezTo>
                <a:cubicBezTo>
                  <a:pt x="11742" y="7560"/>
                  <a:pt x="12600" y="8435"/>
                  <a:pt x="13066" y="9719"/>
                </a:cubicBezTo>
                <a:lnTo>
                  <a:pt x="12244" y="9719"/>
                </a:lnTo>
                <a:cubicBezTo>
                  <a:pt x="11874" y="9061"/>
                  <a:pt x="11345" y="8639"/>
                  <a:pt x="10752" y="8639"/>
                </a:cubicBezTo>
                <a:moveTo>
                  <a:pt x="13827" y="9719"/>
                </a:moveTo>
                <a:cubicBezTo>
                  <a:pt x="13307" y="7816"/>
                  <a:pt x="12126" y="6479"/>
                  <a:pt x="10752" y="6479"/>
                </a:cubicBezTo>
                <a:cubicBezTo>
                  <a:pt x="9378" y="6479"/>
                  <a:pt x="8197" y="7816"/>
                  <a:pt x="7676" y="9719"/>
                </a:cubicBezTo>
                <a:lnTo>
                  <a:pt x="6955" y="9719"/>
                </a:lnTo>
                <a:cubicBezTo>
                  <a:pt x="7510" y="7207"/>
                  <a:pt x="9001" y="5400"/>
                  <a:pt x="10752" y="5400"/>
                </a:cubicBezTo>
                <a:cubicBezTo>
                  <a:pt x="12409" y="5400"/>
                  <a:pt x="13834" y="7015"/>
                  <a:pt x="14454" y="9317"/>
                </a:cubicBezTo>
                <a:lnTo>
                  <a:pt x="13953" y="9719"/>
                </a:lnTo>
                <a:cubicBezTo>
                  <a:pt x="13953" y="9719"/>
                  <a:pt x="13827" y="9719"/>
                  <a:pt x="13827" y="9719"/>
                </a:cubicBezTo>
                <a:close/>
                <a:moveTo>
                  <a:pt x="10752" y="1080"/>
                </a:moveTo>
                <a:cubicBezTo>
                  <a:pt x="13459" y="1080"/>
                  <a:pt x="15792" y="3672"/>
                  <a:pt x="16856" y="7388"/>
                </a:cubicBezTo>
                <a:lnTo>
                  <a:pt x="16256" y="7869"/>
                </a:lnTo>
                <a:cubicBezTo>
                  <a:pt x="15305" y="4504"/>
                  <a:pt x="13201" y="2160"/>
                  <a:pt x="10752" y="2160"/>
                </a:cubicBezTo>
                <a:cubicBezTo>
                  <a:pt x="7874" y="2160"/>
                  <a:pt x="5470" y="5392"/>
                  <a:pt x="4858" y="9719"/>
                </a:cubicBezTo>
                <a:lnTo>
                  <a:pt x="4167" y="9719"/>
                </a:lnTo>
                <a:cubicBezTo>
                  <a:pt x="4792" y="4796"/>
                  <a:pt x="7507" y="1080"/>
                  <a:pt x="10752" y="1080"/>
                </a:cubicBezTo>
                <a:moveTo>
                  <a:pt x="17336" y="9719"/>
                </a:moveTo>
                <a:lnTo>
                  <a:pt x="16958" y="9719"/>
                </a:lnTo>
                <a:lnTo>
                  <a:pt x="17294" y="9449"/>
                </a:lnTo>
                <a:cubicBezTo>
                  <a:pt x="17307" y="9540"/>
                  <a:pt x="17325" y="9628"/>
                  <a:pt x="17336" y="9719"/>
                </a:cubicBezTo>
                <a:moveTo>
                  <a:pt x="19824" y="9719"/>
                </a:moveTo>
                <a:lnTo>
                  <a:pt x="18016" y="9719"/>
                </a:lnTo>
                <a:cubicBezTo>
                  <a:pt x="17986" y="9461"/>
                  <a:pt x="17948" y="9209"/>
                  <a:pt x="17908" y="8957"/>
                </a:cubicBezTo>
                <a:lnTo>
                  <a:pt x="21132" y="6366"/>
                </a:lnTo>
                <a:cubicBezTo>
                  <a:pt x="21464" y="6099"/>
                  <a:pt x="21599" y="5450"/>
                  <a:pt x="21433" y="4916"/>
                </a:cubicBezTo>
                <a:cubicBezTo>
                  <a:pt x="21267" y="4383"/>
                  <a:pt x="20864" y="4169"/>
                  <a:pt x="20532" y="4433"/>
                </a:cubicBezTo>
                <a:lnTo>
                  <a:pt x="17456" y="6905"/>
                </a:lnTo>
                <a:cubicBezTo>
                  <a:pt x="16282" y="2836"/>
                  <a:pt x="13721" y="0"/>
                  <a:pt x="10752" y="0"/>
                </a:cubicBezTo>
                <a:cubicBezTo>
                  <a:pt x="7135" y="0"/>
                  <a:pt x="4122" y="4198"/>
                  <a:pt x="3488" y="9719"/>
                </a:cubicBezTo>
                <a:lnTo>
                  <a:pt x="1680" y="9719"/>
                </a:lnTo>
                <a:cubicBezTo>
                  <a:pt x="754" y="9719"/>
                  <a:pt x="0" y="10930"/>
                  <a:pt x="0" y="12419"/>
                </a:cubicBezTo>
                <a:cubicBezTo>
                  <a:pt x="0" y="12949"/>
                  <a:pt x="121" y="13459"/>
                  <a:pt x="339" y="13855"/>
                </a:cubicBezTo>
                <a:lnTo>
                  <a:pt x="2688" y="18101"/>
                </a:lnTo>
                <a:lnTo>
                  <a:pt x="2688" y="18899"/>
                </a:lnTo>
                <a:cubicBezTo>
                  <a:pt x="2688" y="20389"/>
                  <a:pt x="3442" y="21599"/>
                  <a:pt x="4368" y="21599"/>
                </a:cubicBezTo>
                <a:lnTo>
                  <a:pt x="17136" y="21599"/>
                </a:lnTo>
                <a:cubicBezTo>
                  <a:pt x="18062" y="21599"/>
                  <a:pt x="18816" y="20389"/>
                  <a:pt x="18816" y="18899"/>
                </a:cubicBezTo>
                <a:lnTo>
                  <a:pt x="18816" y="18101"/>
                </a:lnTo>
                <a:lnTo>
                  <a:pt x="21165" y="13855"/>
                </a:lnTo>
                <a:cubicBezTo>
                  <a:pt x="21383" y="13459"/>
                  <a:pt x="21504" y="12949"/>
                  <a:pt x="21504" y="12419"/>
                </a:cubicBezTo>
                <a:cubicBezTo>
                  <a:pt x="21504" y="10930"/>
                  <a:pt x="20750" y="9719"/>
                  <a:pt x="19824" y="97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91" name="AutoShape 34"/>
          <p:cNvSpPr/>
          <p:nvPr/>
        </p:nvSpPr>
        <p:spPr bwMode="auto">
          <a:xfrm>
            <a:off x="6202363" y="2905125"/>
            <a:ext cx="25400" cy="84138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47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6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1" y="20691"/>
                  <a:pt x="1719" y="20730"/>
                  <a:pt x="1763" y="207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92" name="AutoShape 35"/>
          <p:cNvSpPr/>
          <p:nvPr/>
        </p:nvSpPr>
        <p:spPr bwMode="auto">
          <a:xfrm>
            <a:off x="6337300" y="2905125"/>
            <a:ext cx="25400" cy="84138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50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6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1" y="20691"/>
                  <a:pt x="1719" y="20730"/>
                  <a:pt x="1763" y="207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93" name="AutoShape 36"/>
          <p:cNvSpPr/>
          <p:nvPr/>
        </p:nvSpPr>
        <p:spPr bwMode="auto">
          <a:xfrm>
            <a:off x="6280150" y="2859088"/>
            <a:ext cx="26988" cy="85725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50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9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5" y="20691"/>
                  <a:pt x="1719" y="20730"/>
                  <a:pt x="1763" y="207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394325" y="2859088"/>
            <a:ext cx="358775" cy="360362"/>
            <a:chOff x="5394325" y="2859088"/>
            <a:chExt cx="358775" cy="360362"/>
          </a:xfrm>
        </p:grpSpPr>
        <p:sp>
          <p:nvSpPr>
            <p:cNvPr id="95" name="AutoShape 37"/>
            <p:cNvSpPr/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96" name="AutoShape 38"/>
            <p:cNvSpPr/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97" name="AutoShape 39"/>
            <p:cNvSpPr/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98" name="AutoShape 40"/>
            <p:cNvSpPr/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99" name="AutoShape 41"/>
            <p:cNvSpPr/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00" name="AutoShape 42"/>
            <p:cNvSpPr/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101" name="AutoShape 43"/>
          <p:cNvSpPr/>
          <p:nvPr/>
        </p:nvSpPr>
        <p:spPr bwMode="auto">
          <a:xfrm>
            <a:off x="4675188" y="2882900"/>
            <a:ext cx="360362" cy="2571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951" y="9367"/>
                </a:moveTo>
                <a:cubicBezTo>
                  <a:pt x="10901" y="9383"/>
                  <a:pt x="10851" y="9391"/>
                  <a:pt x="10800" y="9391"/>
                </a:cubicBezTo>
                <a:cubicBezTo>
                  <a:pt x="10748" y="9391"/>
                  <a:pt x="10698" y="9383"/>
                  <a:pt x="10648" y="9367"/>
                </a:cubicBezTo>
                <a:lnTo>
                  <a:pt x="1873" y="6550"/>
                </a:lnTo>
                <a:cubicBezTo>
                  <a:pt x="1566" y="6452"/>
                  <a:pt x="1349" y="6072"/>
                  <a:pt x="1349" y="5634"/>
                </a:cubicBezTo>
                <a:cubicBezTo>
                  <a:pt x="1349" y="5197"/>
                  <a:pt x="1566" y="4817"/>
                  <a:pt x="1873" y="4719"/>
                </a:cubicBezTo>
                <a:lnTo>
                  <a:pt x="10648" y="1902"/>
                </a:lnTo>
                <a:cubicBezTo>
                  <a:pt x="10698" y="1886"/>
                  <a:pt x="10748" y="1878"/>
                  <a:pt x="10800" y="1878"/>
                </a:cubicBezTo>
                <a:cubicBezTo>
                  <a:pt x="10851" y="1878"/>
                  <a:pt x="10901" y="1886"/>
                  <a:pt x="10951" y="1902"/>
                </a:cubicBezTo>
                <a:lnTo>
                  <a:pt x="19726" y="4719"/>
                </a:lnTo>
                <a:cubicBezTo>
                  <a:pt x="20033" y="4817"/>
                  <a:pt x="20249" y="5197"/>
                  <a:pt x="20249" y="5634"/>
                </a:cubicBezTo>
                <a:cubicBezTo>
                  <a:pt x="20249" y="6072"/>
                  <a:pt x="20033" y="6452"/>
                  <a:pt x="19726" y="6550"/>
                </a:cubicBezTo>
                <a:cubicBezTo>
                  <a:pt x="19726" y="6550"/>
                  <a:pt x="10951" y="9367"/>
                  <a:pt x="10951" y="9367"/>
                </a:cubicBezTo>
                <a:close/>
                <a:moveTo>
                  <a:pt x="16874" y="16904"/>
                </a:moveTo>
                <a:cubicBezTo>
                  <a:pt x="16874" y="17942"/>
                  <a:pt x="14849" y="19721"/>
                  <a:pt x="10800" y="19721"/>
                </a:cubicBezTo>
                <a:cubicBezTo>
                  <a:pt x="6749" y="19721"/>
                  <a:pt x="4724" y="17942"/>
                  <a:pt x="4724" y="16904"/>
                </a:cubicBezTo>
                <a:lnTo>
                  <a:pt x="4724" y="9394"/>
                </a:lnTo>
                <a:lnTo>
                  <a:pt x="10353" y="11200"/>
                </a:lnTo>
                <a:cubicBezTo>
                  <a:pt x="10501" y="11246"/>
                  <a:pt x="10651" y="11269"/>
                  <a:pt x="10800" y="11269"/>
                </a:cubicBezTo>
                <a:cubicBezTo>
                  <a:pt x="10949" y="11269"/>
                  <a:pt x="11098" y="11246"/>
                  <a:pt x="11255" y="11198"/>
                </a:cubicBezTo>
                <a:lnTo>
                  <a:pt x="16874" y="9394"/>
                </a:lnTo>
                <a:cubicBezTo>
                  <a:pt x="16874" y="9394"/>
                  <a:pt x="16874" y="16904"/>
                  <a:pt x="16874" y="16904"/>
                </a:cubicBezTo>
                <a:close/>
                <a:moveTo>
                  <a:pt x="21600" y="5634"/>
                </a:moveTo>
                <a:cubicBezTo>
                  <a:pt x="21600" y="4314"/>
                  <a:pt x="20954" y="3185"/>
                  <a:pt x="20030" y="2888"/>
                </a:cubicBezTo>
                <a:lnTo>
                  <a:pt x="11246" y="68"/>
                </a:lnTo>
                <a:cubicBezTo>
                  <a:pt x="11098" y="22"/>
                  <a:pt x="10949" y="0"/>
                  <a:pt x="10800" y="0"/>
                </a:cubicBezTo>
                <a:cubicBezTo>
                  <a:pt x="10651" y="0"/>
                  <a:pt x="10501" y="22"/>
                  <a:pt x="10344" y="71"/>
                </a:cubicBezTo>
                <a:lnTo>
                  <a:pt x="1570" y="2888"/>
                </a:lnTo>
                <a:cubicBezTo>
                  <a:pt x="645" y="3185"/>
                  <a:pt x="0" y="4314"/>
                  <a:pt x="0" y="5634"/>
                </a:cubicBezTo>
                <a:cubicBezTo>
                  <a:pt x="0" y="6955"/>
                  <a:pt x="645" y="8084"/>
                  <a:pt x="1569" y="8380"/>
                </a:cubicBezTo>
                <a:lnTo>
                  <a:pt x="3374" y="8960"/>
                </a:lnTo>
                <a:lnTo>
                  <a:pt x="3374" y="16904"/>
                </a:lnTo>
                <a:cubicBezTo>
                  <a:pt x="3374" y="19397"/>
                  <a:pt x="5425" y="21600"/>
                  <a:pt x="10800" y="21600"/>
                </a:cubicBezTo>
                <a:cubicBezTo>
                  <a:pt x="16174" y="21600"/>
                  <a:pt x="18224" y="19397"/>
                  <a:pt x="18224" y="16904"/>
                </a:cubicBezTo>
                <a:lnTo>
                  <a:pt x="18224" y="8960"/>
                </a:lnTo>
                <a:lnTo>
                  <a:pt x="20030" y="8380"/>
                </a:lnTo>
                <a:cubicBezTo>
                  <a:pt x="20954" y="8084"/>
                  <a:pt x="21600" y="6955"/>
                  <a:pt x="21600" y="56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02" name="AutoShape 44"/>
          <p:cNvSpPr/>
          <p:nvPr/>
        </p:nvSpPr>
        <p:spPr bwMode="auto">
          <a:xfrm>
            <a:off x="5000625" y="2994025"/>
            <a:ext cx="22225" cy="1238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963"/>
                </a:moveTo>
                <a:lnTo>
                  <a:pt x="0" y="19636"/>
                </a:lnTo>
                <a:cubicBezTo>
                  <a:pt x="0" y="20721"/>
                  <a:pt x="4841" y="21599"/>
                  <a:pt x="10800" y="21599"/>
                </a:cubicBezTo>
                <a:cubicBezTo>
                  <a:pt x="16758" y="21599"/>
                  <a:pt x="21600" y="20721"/>
                  <a:pt x="21600" y="19636"/>
                </a:cubicBezTo>
                <a:lnTo>
                  <a:pt x="21600" y="1963"/>
                </a:lnTo>
                <a:cubicBezTo>
                  <a:pt x="21600" y="878"/>
                  <a:pt x="16758" y="0"/>
                  <a:pt x="10800" y="0"/>
                </a:cubicBezTo>
                <a:cubicBezTo>
                  <a:pt x="4841" y="0"/>
                  <a:pt x="0" y="878"/>
                  <a:pt x="0" y="19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03" name="AutoShape 45"/>
          <p:cNvSpPr/>
          <p:nvPr/>
        </p:nvSpPr>
        <p:spPr bwMode="auto">
          <a:xfrm>
            <a:off x="4989513" y="3128963"/>
            <a:ext cx="46037" cy="682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10427"/>
                  <a:pt x="0" y="14400"/>
                </a:cubicBezTo>
                <a:cubicBezTo>
                  <a:pt x="0" y="18372"/>
                  <a:pt x="4838" y="21599"/>
                  <a:pt x="10800" y="21599"/>
                </a:cubicBezTo>
                <a:cubicBezTo>
                  <a:pt x="16761" y="21599"/>
                  <a:pt x="21600" y="18372"/>
                  <a:pt x="21600" y="14400"/>
                </a:cubicBezTo>
                <a:cubicBezTo>
                  <a:pt x="21600" y="10427"/>
                  <a:pt x="16761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04" name="AutoShape 46"/>
          <p:cNvSpPr/>
          <p:nvPr/>
        </p:nvSpPr>
        <p:spPr bwMode="auto">
          <a:xfrm>
            <a:off x="8267700" y="2141538"/>
            <a:ext cx="360363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05" name="AutoShape 47"/>
          <p:cNvSpPr/>
          <p:nvPr/>
        </p:nvSpPr>
        <p:spPr bwMode="auto">
          <a:xfrm>
            <a:off x="7550150" y="2141538"/>
            <a:ext cx="358775" cy="358775"/>
          </a:xfrm>
          <a:custGeom>
            <a:avLst/>
            <a:gdLst>
              <a:gd name="T0" fmla="+- 0 10853 107"/>
              <a:gd name="T1" fmla="*/ T0 w 21493"/>
              <a:gd name="T2" fmla="*/ 10800 h 21600"/>
              <a:gd name="T3" fmla="+- 0 10853 107"/>
              <a:gd name="T4" fmla="*/ T3 w 21493"/>
              <a:gd name="T5" fmla="*/ 10800 h 21600"/>
              <a:gd name="T6" fmla="+- 0 10853 107"/>
              <a:gd name="T7" fmla="*/ T6 w 21493"/>
              <a:gd name="T8" fmla="*/ 10800 h 21600"/>
              <a:gd name="T9" fmla="+- 0 10853 107"/>
              <a:gd name="T10" fmla="*/ T9 w 2149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93" h="21600">
                <a:moveTo>
                  <a:pt x="20123" y="3375"/>
                </a:moveTo>
                <a:lnTo>
                  <a:pt x="8704" y="5400"/>
                </a:lnTo>
                <a:lnTo>
                  <a:pt x="8704" y="4725"/>
                </a:lnTo>
                <a:lnTo>
                  <a:pt x="8704" y="3375"/>
                </a:lnTo>
                <a:lnTo>
                  <a:pt x="20123" y="1350"/>
                </a:lnTo>
                <a:lnTo>
                  <a:pt x="20123" y="2700"/>
                </a:lnTo>
                <a:cubicBezTo>
                  <a:pt x="20123" y="2700"/>
                  <a:pt x="20123" y="3375"/>
                  <a:pt x="20123" y="3375"/>
                </a:cubicBezTo>
                <a:close/>
                <a:moveTo>
                  <a:pt x="17901" y="18014"/>
                </a:moveTo>
                <a:cubicBezTo>
                  <a:pt x="16291" y="18553"/>
                  <a:pt x="14628" y="18025"/>
                  <a:pt x="14187" y="16839"/>
                </a:cubicBezTo>
                <a:cubicBezTo>
                  <a:pt x="13745" y="15651"/>
                  <a:pt x="14691" y="14251"/>
                  <a:pt x="16300" y="13712"/>
                </a:cubicBezTo>
                <a:cubicBezTo>
                  <a:pt x="17910" y="13173"/>
                  <a:pt x="19573" y="13699"/>
                  <a:pt x="20014" y="14886"/>
                </a:cubicBezTo>
                <a:cubicBezTo>
                  <a:pt x="20456" y="16074"/>
                  <a:pt x="19510" y="17474"/>
                  <a:pt x="17901" y="18014"/>
                </a:cubicBezTo>
                <a:moveTo>
                  <a:pt x="5163" y="20039"/>
                </a:moveTo>
                <a:cubicBezTo>
                  <a:pt x="3554" y="20578"/>
                  <a:pt x="1890" y="20050"/>
                  <a:pt x="1450" y="18864"/>
                </a:cubicBezTo>
                <a:cubicBezTo>
                  <a:pt x="1008" y="17676"/>
                  <a:pt x="1954" y="16276"/>
                  <a:pt x="3562" y="15737"/>
                </a:cubicBezTo>
                <a:cubicBezTo>
                  <a:pt x="5172" y="15198"/>
                  <a:pt x="6836" y="15724"/>
                  <a:pt x="7277" y="16911"/>
                </a:cubicBezTo>
                <a:cubicBezTo>
                  <a:pt x="7719" y="18099"/>
                  <a:pt x="6773" y="19499"/>
                  <a:pt x="5163" y="20039"/>
                </a:cubicBezTo>
                <a:moveTo>
                  <a:pt x="21012" y="316"/>
                </a:moveTo>
                <a:cubicBezTo>
                  <a:pt x="20770" y="110"/>
                  <a:pt x="20463" y="0"/>
                  <a:pt x="20149" y="0"/>
                </a:cubicBezTo>
                <a:cubicBezTo>
                  <a:pt x="20072" y="0"/>
                  <a:pt x="19993" y="6"/>
                  <a:pt x="19916" y="21"/>
                </a:cubicBezTo>
                <a:lnTo>
                  <a:pt x="8497" y="2046"/>
                </a:lnTo>
                <a:cubicBezTo>
                  <a:pt x="7855" y="2159"/>
                  <a:pt x="7387" y="2719"/>
                  <a:pt x="7387" y="3375"/>
                </a:cubicBezTo>
                <a:lnTo>
                  <a:pt x="7387" y="4725"/>
                </a:lnTo>
                <a:lnTo>
                  <a:pt x="7387" y="5400"/>
                </a:lnTo>
                <a:lnTo>
                  <a:pt x="7387" y="14964"/>
                </a:lnTo>
                <a:cubicBezTo>
                  <a:pt x="6706" y="14467"/>
                  <a:pt x="5822" y="14175"/>
                  <a:pt x="4839" y="14175"/>
                </a:cubicBezTo>
                <a:cubicBezTo>
                  <a:pt x="4268" y="14175"/>
                  <a:pt x="3696" y="14269"/>
                  <a:pt x="3139" y="14455"/>
                </a:cubicBezTo>
                <a:cubicBezTo>
                  <a:pt x="1865" y="14882"/>
                  <a:pt x="843" y="15739"/>
                  <a:pt x="336" y="16807"/>
                </a:cubicBezTo>
                <a:cubicBezTo>
                  <a:pt x="-56" y="17633"/>
                  <a:pt x="-107" y="18530"/>
                  <a:pt x="192" y="19336"/>
                </a:cubicBezTo>
                <a:cubicBezTo>
                  <a:pt x="703" y="20711"/>
                  <a:pt x="2155" y="21599"/>
                  <a:pt x="3892" y="21599"/>
                </a:cubicBezTo>
                <a:cubicBezTo>
                  <a:pt x="4462" y="21599"/>
                  <a:pt x="5033" y="21506"/>
                  <a:pt x="5590" y="21319"/>
                </a:cubicBezTo>
                <a:cubicBezTo>
                  <a:pt x="6865" y="20893"/>
                  <a:pt x="7887" y="20036"/>
                  <a:pt x="8394" y="18969"/>
                </a:cubicBezTo>
                <a:cubicBezTo>
                  <a:pt x="8612" y="18509"/>
                  <a:pt x="8714" y="18027"/>
                  <a:pt x="8718" y="17549"/>
                </a:cubicBezTo>
                <a:lnTo>
                  <a:pt x="8730" y="17549"/>
                </a:lnTo>
                <a:lnTo>
                  <a:pt x="8730" y="6750"/>
                </a:lnTo>
                <a:cubicBezTo>
                  <a:pt x="8807" y="6750"/>
                  <a:pt x="8886" y="6743"/>
                  <a:pt x="8964" y="6730"/>
                </a:cubicBezTo>
                <a:lnTo>
                  <a:pt x="20149" y="4746"/>
                </a:lnTo>
                <a:lnTo>
                  <a:pt x="20149" y="12939"/>
                </a:lnTo>
                <a:cubicBezTo>
                  <a:pt x="19468" y="12442"/>
                  <a:pt x="18584" y="12150"/>
                  <a:pt x="17600" y="12150"/>
                </a:cubicBezTo>
                <a:cubicBezTo>
                  <a:pt x="17030" y="12150"/>
                  <a:pt x="16459" y="12244"/>
                  <a:pt x="15902" y="12430"/>
                </a:cubicBezTo>
                <a:cubicBezTo>
                  <a:pt x="14628" y="12857"/>
                  <a:pt x="13606" y="13714"/>
                  <a:pt x="13098" y="14782"/>
                </a:cubicBezTo>
                <a:cubicBezTo>
                  <a:pt x="12706" y="15608"/>
                  <a:pt x="12656" y="16505"/>
                  <a:pt x="12955" y="17311"/>
                </a:cubicBezTo>
                <a:cubicBezTo>
                  <a:pt x="13466" y="18686"/>
                  <a:pt x="14918" y="19575"/>
                  <a:pt x="16653" y="19575"/>
                </a:cubicBezTo>
                <a:cubicBezTo>
                  <a:pt x="17224" y="19575"/>
                  <a:pt x="17796" y="19481"/>
                  <a:pt x="18352" y="19294"/>
                </a:cubicBezTo>
                <a:cubicBezTo>
                  <a:pt x="19627" y="18868"/>
                  <a:pt x="20649" y="18011"/>
                  <a:pt x="21157" y="16944"/>
                </a:cubicBezTo>
                <a:cubicBezTo>
                  <a:pt x="21374" y="16484"/>
                  <a:pt x="21477" y="16002"/>
                  <a:pt x="21480" y="15525"/>
                </a:cubicBezTo>
                <a:lnTo>
                  <a:pt x="21493" y="15525"/>
                </a:lnTo>
                <a:lnTo>
                  <a:pt x="21493" y="3375"/>
                </a:lnTo>
                <a:lnTo>
                  <a:pt x="21493" y="2700"/>
                </a:lnTo>
                <a:lnTo>
                  <a:pt x="21493" y="1350"/>
                </a:lnTo>
                <a:cubicBezTo>
                  <a:pt x="21493" y="951"/>
                  <a:pt x="21317" y="572"/>
                  <a:pt x="21012" y="3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6864484" y="2139438"/>
            <a:ext cx="314346" cy="359165"/>
            <a:chOff x="6853689" y="2141343"/>
            <a:chExt cx="314346" cy="359165"/>
          </a:xfrm>
          <a:solidFill>
            <a:schemeClr val="bg1"/>
          </a:solidFill>
        </p:grpSpPr>
        <p:sp>
          <p:nvSpPr>
            <p:cNvPr id="107" name="AutoShape 48"/>
            <p:cNvSpPr/>
            <p:nvPr/>
          </p:nvSpPr>
          <p:spPr bwMode="auto">
            <a:xfrm>
              <a:off x="6853689" y="2141343"/>
              <a:ext cx="314346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08" name="AutoShape 49"/>
            <p:cNvSpPr/>
            <p:nvPr/>
          </p:nvSpPr>
          <p:spPr bwMode="auto">
            <a:xfrm>
              <a:off x="7100498" y="2421922"/>
              <a:ext cx="22717" cy="221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09" name="AutoShape 50"/>
            <p:cNvSpPr/>
            <p:nvPr/>
          </p:nvSpPr>
          <p:spPr bwMode="auto">
            <a:xfrm>
              <a:off x="7100498" y="2354387"/>
              <a:ext cx="22717" cy="227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10" name="AutoShape 51"/>
            <p:cNvSpPr/>
            <p:nvPr/>
          </p:nvSpPr>
          <p:spPr bwMode="auto">
            <a:xfrm>
              <a:off x="7100498" y="2286850"/>
              <a:ext cx="22717" cy="227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111875" y="2141538"/>
            <a:ext cx="360363" cy="358775"/>
            <a:chOff x="6111875" y="2141538"/>
            <a:chExt cx="360363" cy="358775"/>
          </a:xfrm>
          <a:solidFill>
            <a:schemeClr val="bg1"/>
          </a:solidFill>
        </p:grpSpPr>
        <p:sp>
          <p:nvSpPr>
            <p:cNvPr id="112" name="AutoShape 52"/>
            <p:cNvSpPr/>
            <p:nvPr/>
          </p:nvSpPr>
          <p:spPr bwMode="auto">
            <a:xfrm>
              <a:off x="6111875" y="2141538"/>
              <a:ext cx="360363" cy="358775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13" name="AutoShape 53"/>
            <p:cNvSpPr/>
            <p:nvPr/>
          </p:nvSpPr>
          <p:spPr bwMode="auto">
            <a:xfrm>
              <a:off x="6248400" y="2265363"/>
              <a:ext cx="96838" cy="100012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14" name="AutoShape 54"/>
            <p:cNvSpPr/>
            <p:nvPr/>
          </p:nvSpPr>
          <p:spPr bwMode="auto">
            <a:xfrm>
              <a:off x="6235700" y="2387600"/>
              <a:ext cx="55563" cy="57150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15" name="AutoShape 55"/>
            <p:cNvSpPr/>
            <p:nvPr/>
          </p:nvSpPr>
          <p:spPr bwMode="auto">
            <a:xfrm>
              <a:off x="6292850" y="2197100"/>
              <a:ext cx="55563" cy="57150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5394312" y="2141343"/>
            <a:ext cx="359165" cy="359165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117" name="AutoShape 56"/>
            <p:cNvSpPr/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18" name="AutoShape 57"/>
            <p:cNvSpPr/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19" name="AutoShape 58"/>
            <p:cNvSpPr/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120" name="AutoShape 59"/>
          <p:cNvSpPr/>
          <p:nvPr/>
        </p:nvSpPr>
        <p:spPr bwMode="auto">
          <a:xfrm>
            <a:off x="4675188" y="2141538"/>
            <a:ext cx="360362" cy="35877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21" name="AutoShape 60"/>
          <p:cNvSpPr/>
          <p:nvPr/>
        </p:nvSpPr>
        <p:spPr bwMode="auto">
          <a:xfrm>
            <a:off x="8437563" y="1522413"/>
            <a:ext cx="22225" cy="238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1599"/>
                </a:moveTo>
                <a:cubicBezTo>
                  <a:pt x="16769" y="21599"/>
                  <a:pt x="21600" y="16769"/>
                  <a:pt x="21600" y="10800"/>
                </a:cubicBezTo>
                <a:cubicBezTo>
                  <a:pt x="21600" y="4819"/>
                  <a:pt x="16769" y="0"/>
                  <a:pt x="10800" y="0"/>
                </a:cubicBezTo>
                <a:cubicBezTo>
                  <a:pt x="4830" y="0"/>
                  <a:pt x="0" y="4819"/>
                  <a:pt x="0" y="10800"/>
                </a:cubicBezTo>
                <a:cubicBezTo>
                  <a:pt x="0" y="16769"/>
                  <a:pt x="4830" y="21599"/>
                  <a:pt x="108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22" name="AutoShape 61"/>
          <p:cNvSpPr/>
          <p:nvPr/>
        </p:nvSpPr>
        <p:spPr bwMode="auto">
          <a:xfrm>
            <a:off x="8437563" y="1658938"/>
            <a:ext cx="22225" cy="20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0" y="0"/>
                  <a:pt x="0" y="4830"/>
                  <a:pt x="0" y="10800"/>
                </a:cubicBezTo>
                <a:cubicBezTo>
                  <a:pt x="0" y="16769"/>
                  <a:pt x="4830" y="21599"/>
                  <a:pt x="10800" y="21599"/>
                </a:cubicBezTo>
                <a:cubicBezTo>
                  <a:pt x="16769" y="21599"/>
                  <a:pt x="21600" y="16769"/>
                  <a:pt x="21600" y="10800"/>
                </a:cubicBezTo>
                <a:cubicBezTo>
                  <a:pt x="21600" y="4830"/>
                  <a:pt x="16769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23" name="AutoShape 62"/>
          <p:cNvSpPr/>
          <p:nvPr/>
        </p:nvSpPr>
        <p:spPr bwMode="auto">
          <a:xfrm>
            <a:off x="8369300" y="1590675"/>
            <a:ext cx="22225" cy="22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0" y="0"/>
                  <a:pt x="0" y="4819"/>
                  <a:pt x="0" y="10800"/>
                </a:cubicBezTo>
                <a:cubicBezTo>
                  <a:pt x="0" y="16769"/>
                  <a:pt x="4830" y="21599"/>
                  <a:pt x="10800" y="21599"/>
                </a:cubicBezTo>
                <a:cubicBezTo>
                  <a:pt x="16769" y="21599"/>
                  <a:pt x="21600" y="16769"/>
                  <a:pt x="21600" y="10800"/>
                </a:cubicBezTo>
                <a:cubicBezTo>
                  <a:pt x="21600" y="4819"/>
                  <a:pt x="16769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24" name="AutoShape 63"/>
          <p:cNvSpPr/>
          <p:nvPr/>
        </p:nvSpPr>
        <p:spPr bwMode="auto">
          <a:xfrm>
            <a:off x="8504238" y="1590675"/>
            <a:ext cx="22225" cy="22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16769"/>
                  <a:pt x="4830" y="21599"/>
                  <a:pt x="10800" y="21599"/>
                </a:cubicBezTo>
                <a:cubicBezTo>
                  <a:pt x="16769" y="21599"/>
                  <a:pt x="21600" y="16769"/>
                  <a:pt x="21600" y="10800"/>
                </a:cubicBezTo>
                <a:cubicBezTo>
                  <a:pt x="21600" y="4819"/>
                  <a:pt x="16769" y="0"/>
                  <a:pt x="10800" y="0"/>
                </a:cubicBezTo>
                <a:cubicBezTo>
                  <a:pt x="4830" y="0"/>
                  <a:pt x="0" y="4819"/>
                  <a:pt x="0" y="108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25" name="AutoShape 64"/>
          <p:cNvSpPr/>
          <p:nvPr/>
        </p:nvSpPr>
        <p:spPr bwMode="auto">
          <a:xfrm>
            <a:off x="8391525" y="1635125"/>
            <a:ext cx="22225" cy="23813"/>
          </a:xfrm>
          <a:custGeom>
            <a:avLst/>
            <a:gdLst>
              <a:gd name="T0" fmla="+- 0 10802 965"/>
              <a:gd name="T1" fmla="*/ T0 w 19675"/>
              <a:gd name="T2" fmla="+- 0 10800 961"/>
              <a:gd name="T3" fmla="*/ 10800 h 19678"/>
              <a:gd name="T4" fmla="+- 0 10802 965"/>
              <a:gd name="T5" fmla="*/ T4 w 19675"/>
              <a:gd name="T6" fmla="+- 0 10800 961"/>
              <a:gd name="T7" fmla="*/ 10800 h 19678"/>
              <a:gd name="T8" fmla="+- 0 10802 965"/>
              <a:gd name="T9" fmla="*/ T8 w 19675"/>
              <a:gd name="T10" fmla="+- 0 10800 961"/>
              <a:gd name="T11" fmla="*/ 10800 h 19678"/>
              <a:gd name="T12" fmla="+- 0 10802 965"/>
              <a:gd name="T13" fmla="*/ T12 w 19675"/>
              <a:gd name="T14" fmla="+- 0 10800 961"/>
              <a:gd name="T15" fmla="*/ 10800 h 1967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5" h="19678">
                <a:moveTo>
                  <a:pt x="2894" y="2882"/>
                </a:moveTo>
                <a:cubicBezTo>
                  <a:pt x="-965" y="6725"/>
                  <a:pt x="-965" y="12952"/>
                  <a:pt x="2894" y="16795"/>
                </a:cubicBezTo>
                <a:cubicBezTo>
                  <a:pt x="6734" y="20638"/>
                  <a:pt x="12935" y="20638"/>
                  <a:pt x="16794" y="16795"/>
                </a:cubicBezTo>
                <a:cubicBezTo>
                  <a:pt x="20634" y="12952"/>
                  <a:pt x="20634" y="6725"/>
                  <a:pt x="16794" y="2882"/>
                </a:cubicBezTo>
                <a:cubicBezTo>
                  <a:pt x="12935" y="-961"/>
                  <a:pt x="6734" y="-961"/>
                  <a:pt x="2894" y="28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26" name="AutoShape 65"/>
          <p:cNvSpPr/>
          <p:nvPr/>
        </p:nvSpPr>
        <p:spPr bwMode="auto">
          <a:xfrm>
            <a:off x="8391525" y="1546225"/>
            <a:ext cx="22225" cy="22225"/>
          </a:xfrm>
          <a:custGeom>
            <a:avLst/>
            <a:gdLst>
              <a:gd name="T0" fmla="+- 0 10801 962"/>
              <a:gd name="T1" fmla="*/ T0 w 19678"/>
              <a:gd name="T2" fmla="+- 0 10801 965"/>
              <a:gd name="T3" fmla="*/ 10801 h 19673"/>
              <a:gd name="T4" fmla="+- 0 10801 962"/>
              <a:gd name="T5" fmla="*/ T4 w 19678"/>
              <a:gd name="T6" fmla="+- 0 10801 965"/>
              <a:gd name="T7" fmla="*/ 10801 h 19673"/>
              <a:gd name="T8" fmla="+- 0 10801 962"/>
              <a:gd name="T9" fmla="*/ T8 w 19678"/>
              <a:gd name="T10" fmla="+- 0 10801 965"/>
              <a:gd name="T11" fmla="*/ 10801 h 19673"/>
              <a:gd name="T12" fmla="+- 0 10801 962"/>
              <a:gd name="T13" fmla="*/ T12 w 19678"/>
              <a:gd name="T14" fmla="+- 0 10801 965"/>
              <a:gd name="T15" fmla="*/ 10801 h 1967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8" h="19673">
                <a:moveTo>
                  <a:pt x="2897" y="2894"/>
                </a:moveTo>
                <a:cubicBezTo>
                  <a:pt x="-962" y="6734"/>
                  <a:pt x="-962" y="12935"/>
                  <a:pt x="2877" y="16785"/>
                </a:cubicBezTo>
                <a:cubicBezTo>
                  <a:pt x="6737" y="20635"/>
                  <a:pt x="12938" y="20635"/>
                  <a:pt x="16797" y="16785"/>
                </a:cubicBezTo>
                <a:cubicBezTo>
                  <a:pt x="20638" y="12935"/>
                  <a:pt x="20638" y="6734"/>
                  <a:pt x="16797" y="2894"/>
                </a:cubicBezTo>
                <a:cubicBezTo>
                  <a:pt x="12938" y="-965"/>
                  <a:pt x="6737" y="-965"/>
                  <a:pt x="2897" y="28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27" name="AutoShape 66"/>
          <p:cNvSpPr/>
          <p:nvPr/>
        </p:nvSpPr>
        <p:spPr bwMode="auto">
          <a:xfrm>
            <a:off x="8482013" y="1635125"/>
            <a:ext cx="22225" cy="23813"/>
          </a:xfrm>
          <a:custGeom>
            <a:avLst/>
            <a:gdLst>
              <a:gd name="T0" fmla="+- 0 10800 961"/>
              <a:gd name="T1" fmla="*/ T0 w 19678"/>
              <a:gd name="T2" fmla="+- 0 10800 961"/>
              <a:gd name="T3" fmla="*/ 10800 h 19678"/>
              <a:gd name="T4" fmla="+- 0 10800 961"/>
              <a:gd name="T5" fmla="*/ T4 w 19678"/>
              <a:gd name="T6" fmla="+- 0 10800 961"/>
              <a:gd name="T7" fmla="*/ 10800 h 19678"/>
              <a:gd name="T8" fmla="+- 0 10800 961"/>
              <a:gd name="T9" fmla="*/ T8 w 19678"/>
              <a:gd name="T10" fmla="+- 0 10800 961"/>
              <a:gd name="T11" fmla="*/ 10800 h 19678"/>
              <a:gd name="T12" fmla="+- 0 10800 961"/>
              <a:gd name="T13" fmla="*/ T12 w 19678"/>
              <a:gd name="T14" fmla="+- 0 10800 961"/>
              <a:gd name="T15" fmla="*/ 10800 h 1967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8" h="19678">
                <a:moveTo>
                  <a:pt x="2882" y="2882"/>
                </a:moveTo>
                <a:cubicBezTo>
                  <a:pt x="-961" y="6725"/>
                  <a:pt x="-961" y="12952"/>
                  <a:pt x="2882" y="16795"/>
                </a:cubicBezTo>
                <a:cubicBezTo>
                  <a:pt x="6725" y="20638"/>
                  <a:pt x="12952" y="20638"/>
                  <a:pt x="16795" y="16795"/>
                </a:cubicBezTo>
                <a:cubicBezTo>
                  <a:pt x="20639" y="12952"/>
                  <a:pt x="20639" y="6725"/>
                  <a:pt x="16795" y="2882"/>
                </a:cubicBezTo>
                <a:cubicBezTo>
                  <a:pt x="12952" y="-961"/>
                  <a:pt x="6725" y="-961"/>
                  <a:pt x="2882" y="28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28" name="AutoShape 67"/>
          <p:cNvSpPr/>
          <p:nvPr/>
        </p:nvSpPr>
        <p:spPr bwMode="auto">
          <a:xfrm>
            <a:off x="8335963" y="1422400"/>
            <a:ext cx="246062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9818" y="16200"/>
                </a:moveTo>
                <a:cubicBezTo>
                  <a:pt x="5486" y="16200"/>
                  <a:pt x="1963" y="13776"/>
                  <a:pt x="1963" y="10800"/>
                </a:cubicBezTo>
                <a:cubicBezTo>
                  <a:pt x="1963" y="7821"/>
                  <a:pt x="5486" y="5400"/>
                  <a:pt x="9818" y="5400"/>
                </a:cubicBezTo>
                <a:cubicBezTo>
                  <a:pt x="14148" y="5400"/>
                  <a:pt x="17672" y="7821"/>
                  <a:pt x="17672" y="10800"/>
                </a:cubicBezTo>
                <a:cubicBezTo>
                  <a:pt x="17672" y="13776"/>
                  <a:pt x="14148" y="16200"/>
                  <a:pt x="9818" y="16200"/>
                </a:cubicBezTo>
                <a:moveTo>
                  <a:pt x="13745" y="20249"/>
                </a:moveTo>
                <a:lnTo>
                  <a:pt x="5890" y="20249"/>
                </a:lnTo>
                <a:lnTo>
                  <a:pt x="4909" y="16613"/>
                </a:lnTo>
                <a:cubicBezTo>
                  <a:pt x="6358" y="17192"/>
                  <a:pt x="8019" y="17549"/>
                  <a:pt x="9818" y="17549"/>
                </a:cubicBezTo>
                <a:cubicBezTo>
                  <a:pt x="11614" y="17549"/>
                  <a:pt x="13277" y="17192"/>
                  <a:pt x="14727" y="16613"/>
                </a:cubicBezTo>
                <a:cubicBezTo>
                  <a:pt x="14727" y="16613"/>
                  <a:pt x="13745" y="20249"/>
                  <a:pt x="13745" y="20249"/>
                </a:cubicBezTo>
                <a:close/>
                <a:moveTo>
                  <a:pt x="5992" y="1350"/>
                </a:moveTo>
                <a:lnTo>
                  <a:pt x="13847" y="1350"/>
                </a:lnTo>
                <a:lnTo>
                  <a:pt x="14828" y="4985"/>
                </a:lnTo>
                <a:cubicBezTo>
                  <a:pt x="13379" y="4406"/>
                  <a:pt x="11718" y="4050"/>
                  <a:pt x="9919" y="4050"/>
                </a:cubicBezTo>
                <a:cubicBezTo>
                  <a:pt x="8123" y="4050"/>
                  <a:pt x="6460" y="4406"/>
                  <a:pt x="5010" y="4985"/>
                </a:cubicBezTo>
                <a:cubicBezTo>
                  <a:pt x="5010" y="4985"/>
                  <a:pt x="5992" y="1350"/>
                  <a:pt x="5992" y="1350"/>
                </a:cubicBezTo>
                <a:close/>
                <a:moveTo>
                  <a:pt x="19636" y="9450"/>
                </a:moveTo>
                <a:cubicBezTo>
                  <a:pt x="19567" y="9450"/>
                  <a:pt x="19509" y="9472"/>
                  <a:pt x="19442" y="9477"/>
                </a:cubicBezTo>
                <a:cubicBezTo>
                  <a:pt x="19101" y="8298"/>
                  <a:pt x="18294" y="7245"/>
                  <a:pt x="17187" y="6376"/>
                </a:cubicBezTo>
                <a:lnTo>
                  <a:pt x="15778" y="1102"/>
                </a:lnTo>
                <a:cubicBezTo>
                  <a:pt x="15605" y="464"/>
                  <a:pt x="14794" y="0"/>
                  <a:pt x="13847" y="0"/>
                </a:cubicBezTo>
                <a:lnTo>
                  <a:pt x="5992" y="0"/>
                </a:lnTo>
                <a:cubicBezTo>
                  <a:pt x="5047" y="0"/>
                  <a:pt x="4236" y="464"/>
                  <a:pt x="4061" y="1102"/>
                </a:cubicBezTo>
                <a:lnTo>
                  <a:pt x="2686" y="6198"/>
                </a:lnTo>
                <a:cubicBezTo>
                  <a:pt x="1037" y="7405"/>
                  <a:pt x="0" y="9012"/>
                  <a:pt x="0" y="10800"/>
                </a:cubicBezTo>
                <a:cubicBezTo>
                  <a:pt x="0" y="12542"/>
                  <a:pt x="995" y="14110"/>
                  <a:pt x="2573" y="15307"/>
                </a:cubicBezTo>
                <a:lnTo>
                  <a:pt x="3959" y="20496"/>
                </a:lnTo>
                <a:cubicBezTo>
                  <a:pt x="4132" y="21135"/>
                  <a:pt x="4943" y="21599"/>
                  <a:pt x="5890" y="21599"/>
                </a:cubicBezTo>
                <a:lnTo>
                  <a:pt x="13745" y="21599"/>
                </a:lnTo>
                <a:cubicBezTo>
                  <a:pt x="14690" y="21599"/>
                  <a:pt x="15501" y="21135"/>
                  <a:pt x="15676" y="20496"/>
                </a:cubicBezTo>
                <a:lnTo>
                  <a:pt x="17074" y="15311"/>
                </a:lnTo>
                <a:cubicBezTo>
                  <a:pt x="18242" y="14426"/>
                  <a:pt x="19089" y="13340"/>
                  <a:pt x="19442" y="12122"/>
                </a:cubicBezTo>
                <a:cubicBezTo>
                  <a:pt x="19509" y="12127"/>
                  <a:pt x="19567" y="12150"/>
                  <a:pt x="19636" y="12150"/>
                </a:cubicBezTo>
                <a:cubicBezTo>
                  <a:pt x="20719" y="12150"/>
                  <a:pt x="21600" y="11544"/>
                  <a:pt x="21600" y="10800"/>
                </a:cubicBezTo>
                <a:cubicBezTo>
                  <a:pt x="21600" y="10053"/>
                  <a:pt x="20719" y="9450"/>
                  <a:pt x="19636" y="94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29" name="AutoShape 68"/>
          <p:cNvSpPr/>
          <p:nvPr/>
        </p:nvSpPr>
        <p:spPr bwMode="auto">
          <a:xfrm>
            <a:off x="8437563" y="1546225"/>
            <a:ext cx="66675" cy="68263"/>
          </a:xfrm>
          <a:custGeom>
            <a:avLst/>
            <a:gdLst>
              <a:gd name="T0" fmla="*/ 10740 w 21481"/>
              <a:gd name="T1" fmla="+- 0 10860 120"/>
              <a:gd name="T2" fmla="*/ 10860 h 21480"/>
              <a:gd name="T3" fmla="*/ 10740 w 21481"/>
              <a:gd name="T4" fmla="+- 0 10860 120"/>
              <a:gd name="T5" fmla="*/ 10860 h 21480"/>
              <a:gd name="T6" fmla="*/ 10740 w 21481"/>
              <a:gd name="T7" fmla="+- 0 10860 120"/>
              <a:gd name="T8" fmla="*/ 10860 h 21480"/>
              <a:gd name="T9" fmla="*/ 10740 w 21481"/>
              <a:gd name="T10" fmla="+- 0 10860 120"/>
              <a:gd name="T11" fmla="*/ 10860 h 2148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481" h="21480">
                <a:moveTo>
                  <a:pt x="21127" y="346"/>
                </a:moveTo>
                <a:cubicBezTo>
                  <a:pt x="20697" y="-82"/>
                  <a:pt x="20002" y="-120"/>
                  <a:pt x="19516" y="270"/>
                </a:cubicBezTo>
                <a:lnTo>
                  <a:pt x="1055" y="15432"/>
                </a:lnTo>
                <a:cubicBezTo>
                  <a:pt x="375" y="16113"/>
                  <a:pt x="0" y="17012"/>
                  <a:pt x="0" y="17972"/>
                </a:cubicBezTo>
                <a:cubicBezTo>
                  <a:pt x="0" y="18902"/>
                  <a:pt x="361" y="19783"/>
                  <a:pt x="1027" y="20446"/>
                </a:cubicBezTo>
                <a:cubicBezTo>
                  <a:pt x="1694" y="21103"/>
                  <a:pt x="2583" y="21473"/>
                  <a:pt x="3542" y="21479"/>
                </a:cubicBezTo>
                <a:cubicBezTo>
                  <a:pt x="4431" y="21473"/>
                  <a:pt x="5354" y="21144"/>
                  <a:pt x="6028" y="20495"/>
                </a:cubicBezTo>
                <a:lnTo>
                  <a:pt x="12598" y="12627"/>
                </a:lnTo>
                <a:lnTo>
                  <a:pt x="21224" y="1935"/>
                </a:lnTo>
                <a:cubicBezTo>
                  <a:pt x="21600" y="1462"/>
                  <a:pt x="21558" y="771"/>
                  <a:pt x="21127" y="3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grpSp>
        <p:nvGrpSpPr>
          <p:cNvPr id="130" name="Group 69"/>
          <p:cNvGrpSpPr/>
          <p:nvPr/>
        </p:nvGrpSpPr>
        <p:grpSpPr>
          <a:xfrm>
            <a:off x="7549916" y="1422399"/>
            <a:ext cx="359165" cy="337063"/>
            <a:chOff x="10074275" y="1647825"/>
            <a:chExt cx="464344" cy="435769"/>
          </a:xfrm>
          <a:solidFill>
            <a:schemeClr val="bg1"/>
          </a:solidFill>
        </p:grpSpPr>
        <p:sp>
          <p:nvSpPr>
            <p:cNvPr id="131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32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33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34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35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36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37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38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39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6842125" y="1422400"/>
            <a:ext cx="336550" cy="358775"/>
            <a:chOff x="6842125" y="1422400"/>
            <a:chExt cx="336550" cy="358775"/>
          </a:xfrm>
          <a:solidFill>
            <a:schemeClr val="bg1"/>
          </a:solidFill>
        </p:grpSpPr>
        <p:sp>
          <p:nvSpPr>
            <p:cNvPr id="141" name="AutoShape 78"/>
            <p:cNvSpPr/>
            <p:nvPr/>
          </p:nvSpPr>
          <p:spPr bwMode="auto">
            <a:xfrm>
              <a:off x="6842125" y="1422400"/>
              <a:ext cx="336550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42" name="AutoShape 79"/>
            <p:cNvSpPr/>
            <p:nvPr/>
          </p:nvSpPr>
          <p:spPr bwMode="auto">
            <a:xfrm>
              <a:off x="6888163" y="1466850"/>
              <a:ext cx="246062" cy="225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43" name="AutoShape 80"/>
            <p:cNvSpPr/>
            <p:nvPr/>
          </p:nvSpPr>
          <p:spPr bwMode="auto">
            <a:xfrm>
              <a:off x="7021513" y="1501775"/>
              <a:ext cx="68262" cy="66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144" name="Group 82"/>
          <p:cNvGrpSpPr/>
          <p:nvPr/>
        </p:nvGrpSpPr>
        <p:grpSpPr>
          <a:xfrm>
            <a:off x="6112643" y="1422399"/>
            <a:ext cx="359165" cy="359165"/>
            <a:chOff x="8216107" y="1647825"/>
            <a:chExt cx="464344" cy="464344"/>
          </a:xfrm>
          <a:solidFill>
            <a:schemeClr val="bg1"/>
          </a:solidFill>
        </p:grpSpPr>
        <p:sp>
          <p:nvSpPr>
            <p:cNvPr id="145" name="AutoShape 81"/>
            <p:cNvSpPr/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46" name="AutoShape 82"/>
            <p:cNvSpPr/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147" name="AutoShape 83"/>
          <p:cNvSpPr/>
          <p:nvPr/>
        </p:nvSpPr>
        <p:spPr bwMode="auto">
          <a:xfrm>
            <a:off x="5394325" y="1477963"/>
            <a:ext cx="358775" cy="2365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610" y="13990"/>
                </a:moveTo>
                <a:cubicBezTo>
                  <a:pt x="11373" y="14259"/>
                  <a:pt x="11093" y="14400"/>
                  <a:pt x="10800" y="14400"/>
                </a:cubicBezTo>
                <a:cubicBezTo>
                  <a:pt x="10505" y="14400"/>
                  <a:pt x="10225" y="14259"/>
                  <a:pt x="9990" y="13990"/>
                </a:cubicBezTo>
                <a:lnTo>
                  <a:pt x="7198" y="10800"/>
                </a:lnTo>
                <a:lnTo>
                  <a:pt x="6636" y="10157"/>
                </a:lnTo>
                <a:lnTo>
                  <a:pt x="1349" y="4115"/>
                </a:lnTo>
                <a:lnTo>
                  <a:pt x="1349" y="4114"/>
                </a:lnTo>
                <a:cubicBezTo>
                  <a:pt x="1349" y="2980"/>
                  <a:pt x="1955" y="2057"/>
                  <a:pt x="2699" y="2057"/>
                </a:cubicBezTo>
                <a:lnTo>
                  <a:pt x="18899" y="2057"/>
                </a:lnTo>
                <a:cubicBezTo>
                  <a:pt x="19643" y="2057"/>
                  <a:pt x="20249" y="2980"/>
                  <a:pt x="20249" y="4114"/>
                </a:cubicBezTo>
                <a:cubicBezTo>
                  <a:pt x="20249" y="4114"/>
                  <a:pt x="11610" y="13990"/>
                  <a:pt x="11610" y="13990"/>
                </a:cubicBezTo>
                <a:close/>
                <a:moveTo>
                  <a:pt x="20249" y="16198"/>
                </a:moveTo>
                <a:lnTo>
                  <a:pt x="15525" y="10800"/>
                </a:lnTo>
                <a:lnTo>
                  <a:pt x="20249" y="5399"/>
                </a:lnTo>
                <a:cubicBezTo>
                  <a:pt x="20249" y="5399"/>
                  <a:pt x="20249" y="16198"/>
                  <a:pt x="20249" y="16198"/>
                </a:cubicBezTo>
                <a:close/>
                <a:moveTo>
                  <a:pt x="20249" y="17484"/>
                </a:moveTo>
                <a:cubicBezTo>
                  <a:pt x="20249" y="18620"/>
                  <a:pt x="19643" y="19541"/>
                  <a:pt x="18899" y="19541"/>
                </a:cubicBezTo>
                <a:lnTo>
                  <a:pt x="2699" y="19541"/>
                </a:lnTo>
                <a:cubicBezTo>
                  <a:pt x="1955" y="19541"/>
                  <a:pt x="1349" y="18620"/>
                  <a:pt x="1349" y="17484"/>
                </a:cubicBezTo>
                <a:lnTo>
                  <a:pt x="6636" y="11442"/>
                </a:lnTo>
                <a:lnTo>
                  <a:pt x="9585" y="14813"/>
                </a:lnTo>
                <a:cubicBezTo>
                  <a:pt x="9945" y="15222"/>
                  <a:pt x="10372" y="15429"/>
                  <a:pt x="10800" y="15429"/>
                </a:cubicBezTo>
                <a:cubicBezTo>
                  <a:pt x="11228" y="15429"/>
                  <a:pt x="11654" y="15222"/>
                  <a:pt x="12015" y="14813"/>
                </a:cubicBezTo>
                <a:lnTo>
                  <a:pt x="14963" y="11442"/>
                </a:lnTo>
                <a:cubicBezTo>
                  <a:pt x="14963" y="11442"/>
                  <a:pt x="20249" y="17484"/>
                  <a:pt x="20249" y="17484"/>
                </a:cubicBezTo>
                <a:close/>
                <a:moveTo>
                  <a:pt x="1349" y="5399"/>
                </a:moveTo>
                <a:lnTo>
                  <a:pt x="6074" y="10800"/>
                </a:lnTo>
                <a:lnTo>
                  <a:pt x="1349" y="16198"/>
                </a:lnTo>
                <a:cubicBezTo>
                  <a:pt x="1349" y="16198"/>
                  <a:pt x="1349" y="5399"/>
                  <a:pt x="1349" y="5399"/>
                </a:cubicBezTo>
                <a:close/>
                <a:moveTo>
                  <a:pt x="18899" y="0"/>
                </a:moveTo>
                <a:lnTo>
                  <a:pt x="2699" y="0"/>
                </a:lnTo>
                <a:cubicBezTo>
                  <a:pt x="1208" y="0"/>
                  <a:pt x="0" y="1842"/>
                  <a:pt x="0" y="4114"/>
                </a:cubicBezTo>
                <a:lnTo>
                  <a:pt x="0" y="17484"/>
                </a:lnTo>
                <a:cubicBezTo>
                  <a:pt x="0" y="19756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19756"/>
                  <a:pt x="21600" y="17484"/>
                </a:cubicBezTo>
                <a:lnTo>
                  <a:pt x="21600" y="4114"/>
                </a:lnTo>
                <a:cubicBezTo>
                  <a:pt x="21600" y="1842"/>
                  <a:pt x="20391" y="0"/>
                  <a:pt x="188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4675188" y="1422400"/>
            <a:ext cx="360362" cy="358775"/>
            <a:chOff x="4675188" y="1422400"/>
            <a:chExt cx="360362" cy="358775"/>
          </a:xfrm>
        </p:grpSpPr>
        <p:sp>
          <p:nvSpPr>
            <p:cNvPr id="149" name="AutoShape 84"/>
            <p:cNvSpPr/>
            <p:nvPr/>
          </p:nvSpPr>
          <p:spPr bwMode="auto">
            <a:xfrm>
              <a:off x="4675188" y="1422400"/>
              <a:ext cx="3603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50" name="AutoShape 85"/>
            <p:cNvSpPr/>
            <p:nvPr/>
          </p:nvSpPr>
          <p:spPr bwMode="auto">
            <a:xfrm>
              <a:off x="4889500" y="1557338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51" name="AutoShape 86"/>
            <p:cNvSpPr/>
            <p:nvPr/>
          </p:nvSpPr>
          <p:spPr bwMode="auto">
            <a:xfrm>
              <a:off x="4889500" y="1522413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52" name="AutoShape 87"/>
            <p:cNvSpPr/>
            <p:nvPr/>
          </p:nvSpPr>
          <p:spPr bwMode="auto">
            <a:xfrm>
              <a:off x="4889500" y="1489075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53" name="AutoShape 88"/>
            <p:cNvSpPr/>
            <p:nvPr/>
          </p:nvSpPr>
          <p:spPr bwMode="auto">
            <a:xfrm>
              <a:off x="4765675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54" name="AutoShape 89"/>
            <p:cNvSpPr/>
            <p:nvPr/>
          </p:nvSpPr>
          <p:spPr bwMode="auto">
            <a:xfrm>
              <a:off x="4765675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55" name="AutoShape 90"/>
            <p:cNvSpPr/>
            <p:nvPr/>
          </p:nvSpPr>
          <p:spPr bwMode="auto">
            <a:xfrm>
              <a:off x="4765675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56" name="AutoShape 91"/>
            <p:cNvSpPr/>
            <p:nvPr/>
          </p:nvSpPr>
          <p:spPr bwMode="auto">
            <a:xfrm>
              <a:off x="4889500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57" name="AutoShape 92"/>
            <p:cNvSpPr/>
            <p:nvPr/>
          </p:nvSpPr>
          <p:spPr bwMode="auto">
            <a:xfrm>
              <a:off x="4889500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58" name="AutoShape 93"/>
            <p:cNvSpPr/>
            <p:nvPr/>
          </p:nvSpPr>
          <p:spPr bwMode="auto">
            <a:xfrm>
              <a:off x="4889500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59" name="AutoShape 94"/>
            <p:cNvSpPr/>
            <p:nvPr/>
          </p:nvSpPr>
          <p:spPr bwMode="auto">
            <a:xfrm>
              <a:off x="4765675" y="1590675"/>
              <a:ext cx="223838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60" name="AutoShape 95"/>
            <p:cNvSpPr/>
            <p:nvPr/>
          </p:nvSpPr>
          <p:spPr bwMode="auto">
            <a:xfrm>
              <a:off x="4765675" y="1624013"/>
              <a:ext cx="223838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61" name="AutoShape 96"/>
            <p:cNvSpPr/>
            <p:nvPr/>
          </p:nvSpPr>
          <p:spPr bwMode="auto">
            <a:xfrm>
              <a:off x="4765675" y="1466850"/>
              <a:ext cx="100013" cy="101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3965575" y="3582988"/>
            <a:ext cx="213716" cy="358775"/>
            <a:chOff x="3965575" y="3582988"/>
            <a:chExt cx="247650" cy="358775"/>
          </a:xfrm>
          <a:solidFill>
            <a:schemeClr val="bg1"/>
          </a:solidFill>
        </p:grpSpPr>
        <p:sp>
          <p:nvSpPr>
            <p:cNvPr id="163" name="AutoShape 97"/>
            <p:cNvSpPr/>
            <p:nvPr/>
          </p:nvSpPr>
          <p:spPr bwMode="auto">
            <a:xfrm>
              <a:off x="3965575" y="3582988"/>
              <a:ext cx="247650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64" name="AutoShape 98"/>
            <p:cNvSpPr/>
            <p:nvPr/>
          </p:nvSpPr>
          <p:spPr bwMode="auto">
            <a:xfrm>
              <a:off x="4067175" y="3616325"/>
              <a:ext cx="44450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65" name="AutoShape 99"/>
            <p:cNvSpPr/>
            <p:nvPr/>
          </p:nvSpPr>
          <p:spPr bwMode="auto">
            <a:xfrm>
              <a:off x="4078288" y="3897313"/>
              <a:ext cx="22225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166" name="AutoShape 100"/>
          <p:cNvSpPr/>
          <p:nvPr/>
        </p:nvSpPr>
        <p:spPr bwMode="auto">
          <a:xfrm>
            <a:off x="3214688" y="3582988"/>
            <a:ext cx="314325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6750"/>
                </a:moveTo>
                <a:lnTo>
                  <a:pt x="1542" y="6750"/>
                </a:lnTo>
                <a:lnTo>
                  <a:pt x="1542" y="4725"/>
                </a:lnTo>
                <a:lnTo>
                  <a:pt x="20057" y="4725"/>
                </a:lnTo>
                <a:cubicBezTo>
                  <a:pt x="20057" y="4725"/>
                  <a:pt x="20057" y="6750"/>
                  <a:pt x="20057" y="6750"/>
                </a:cubicBezTo>
                <a:close/>
                <a:moveTo>
                  <a:pt x="17485" y="10124"/>
                </a:moveTo>
                <a:lnTo>
                  <a:pt x="4113" y="10124"/>
                </a:lnTo>
                <a:lnTo>
                  <a:pt x="3857" y="8100"/>
                </a:lnTo>
                <a:lnTo>
                  <a:pt x="17742" y="8100"/>
                </a:lnTo>
                <a:cubicBezTo>
                  <a:pt x="17742" y="8100"/>
                  <a:pt x="17485" y="10124"/>
                  <a:pt x="17485" y="10124"/>
                </a:cubicBezTo>
                <a:close/>
                <a:moveTo>
                  <a:pt x="16542" y="17549"/>
                </a:moveTo>
                <a:lnTo>
                  <a:pt x="5057" y="17549"/>
                </a:lnTo>
                <a:lnTo>
                  <a:pt x="4199" y="10800"/>
                </a:lnTo>
                <a:lnTo>
                  <a:pt x="17399" y="10800"/>
                </a:lnTo>
                <a:cubicBezTo>
                  <a:pt x="17399" y="10800"/>
                  <a:pt x="16542" y="17549"/>
                  <a:pt x="16542" y="17549"/>
                </a:cubicBezTo>
                <a:close/>
                <a:moveTo>
                  <a:pt x="5400" y="20249"/>
                </a:moveTo>
                <a:lnTo>
                  <a:pt x="5142" y="18225"/>
                </a:lnTo>
                <a:lnTo>
                  <a:pt x="16456" y="18225"/>
                </a:lnTo>
                <a:lnTo>
                  <a:pt x="16200" y="20249"/>
                </a:lnTo>
                <a:cubicBezTo>
                  <a:pt x="16200" y="20249"/>
                  <a:pt x="5400" y="20249"/>
                  <a:pt x="5400" y="20249"/>
                </a:cubicBezTo>
                <a:close/>
                <a:moveTo>
                  <a:pt x="3857" y="1350"/>
                </a:moveTo>
                <a:lnTo>
                  <a:pt x="17742" y="1350"/>
                </a:lnTo>
                <a:lnTo>
                  <a:pt x="18514" y="3375"/>
                </a:lnTo>
                <a:lnTo>
                  <a:pt x="3085" y="3375"/>
                </a:lnTo>
                <a:cubicBezTo>
                  <a:pt x="3085" y="3375"/>
                  <a:pt x="3857" y="1350"/>
                  <a:pt x="3857" y="1350"/>
                </a:cubicBezTo>
                <a:close/>
                <a:moveTo>
                  <a:pt x="20143" y="3389"/>
                </a:moveTo>
                <a:lnTo>
                  <a:pt x="19205" y="922"/>
                </a:lnTo>
                <a:cubicBezTo>
                  <a:pt x="18996" y="371"/>
                  <a:pt x="18407" y="0"/>
                  <a:pt x="17742" y="0"/>
                </a:cubicBezTo>
                <a:lnTo>
                  <a:pt x="3857" y="0"/>
                </a:lnTo>
                <a:cubicBezTo>
                  <a:pt x="3192" y="0"/>
                  <a:pt x="2603" y="371"/>
                  <a:pt x="2393" y="922"/>
                </a:cubicBezTo>
                <a:lnTo>
                  <a:pt x="1448" y="3391"/>
                </a:lnTo>
                <a:cubicBezTo>
                  <a:pt x="643" y="3436"/>
                  <a:pt x="0" y="4008"/>
                  <a:pt x="0" y="4725"/>
                </a:cubicBezTo>
                <a:lnTo>
                  <a:pt x="0" y="6750"/>
                </a:lnTo>
                <a:cubicBezTo>
                  <a:pt x="0" y="7495"/>
                  <a:pt x="690" y="8100"/>
                  <a:pt x="1542" y="8100"/>
                </a:cubicBezTo>
                <a:lnTo>
                  <a:pt x="2340" y="8100"/>
                </a:lnTo>
                <a:cubicBezTo>
                  <a:pt x="2340" y="8150"/>
                  <a:pt x="2317" y="8198"/>
                  <a:pt x="2323" y="8249"/>
                </a:cubicBezTo>
                <a:lnTo>
                  <a:pt x="3866" y="20398"/>
                </a:lnTo>
                <a:cubicBezTo>
                  <a:pt x="3953" y="21082"/>
                  <a:pt x="4614" y="21599"/>
                  <a:pt x="5400" y="21599"/>
                </a:cubicBezTo>
                <a:lnTo>
                  <a:pt x="16200" y="21599"/>
                </a:lnTo>
                <a:cubicBezTo>
                  <a:pt x="16986" y="21599"/>
                  <a:pt x="17646" y="21082"/>
                  <a:pt x="17732" y="20398"/>
                </a:cubicBezTo>
                <a:lnTo>
                  <a:pt x="19275" y="8249"/>
                </a:lnTo>
                <a:cubicBezTo>
                  <a:pt x="19282" y="8198"/>
                  <a:pt x="19258" y="8150"/>
                  <a:pt x="19258" y="8100"/>
                </a:cubicBezTo>
                <a:lnTo>
                  <a:pt x="20057" y="8100"/>
                </a:lnTo>
                <a:cubicBezTo>
                  <a:pt x="20908" y="8100"/>
                  <a:pt x="21600" y="7495"/>
                  <a:pt x="21600" y="6750"/>
                </a:cubicBezTo>
                <a:lnTo>
                  <a:pt x="21600" y="4725"/>
                </a:lnTo>
                <a:cubicBezTo>
                  <a:pt x="21600" y="4006"/>
                  <a:pt x="20952" y="3431"/>
                  <a:pt x="20143" y="3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67" name="AutoShape 101"/>
          <p:cNvSpPr/>
          <p:nvPr/>
        </p:nvSpPr>
        <p:spPr bwMode="auto">
          <a:xfrm>
            <a:off x="2473325" y="3605213"/>
            <a:ext cx="358775" cy="314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514"/>
                </a:moveTo>
                <a:cubicBezTo>
                  <a:pt x="20249" y="19365"/>
                  <a:pt x="19644" y="20057"/>
                  <a:pt x="18899" y="20057"/>
                </a:cubicBezTo>
                <a:lnTo>
                  <a:pt x="2699" y="20057"/>
                </a:lnTo>
                <a:cubicBezTo>
                  <a:pt x="1955" y="20057"/>
                  <a:pt x="1349" y="19365"/>
                  <a:pt x="1349" y="18514"/>
                </a:cubicBezTo>
                <a:lnTo>
                  <a:pt x="1349" y="13114"/>
                </a:lnTo>
                <a:lnTo>
                  <a:pt x="4050" y="1542"/>
                </a:lnTo>
                <a:lnTo>
                  <a:pt x="17549" y="1542"/>
                </a:lnTo>
                <a:lnTo>
                  <a:pt x="20249" y="13114"/>
                </a:lnTo>
                <a:cubicBezTo>
                  <a:pt x="20249" y="13114"/>
                  <a:pt x="20249" y="18514"/>
                  <a:pt x="20249" y="18514"/>
                </a:cubicBezTo>
                <a:close/>
                <a:moveTo>
                  <a:pt x="21548" y="12693"/>
                </a:moveTo>
                <a:lnTo>
                  <a:pt x="18847" y="1117"/>
                </a:lnTo>
                <a:cubicBezTo>
                  <a:pt x="18683" y="460"/>
                  <a:pt x="18150" y="0"/>
                  <a:pt x="17549" y="0"/>
                </a:cubicBezTo>
                <a:lnTo>
                  <a:pt x="10800" y="0"/>
                </a:lnTo>
                <a:lnTo>
                  <a:pt x="4049" y="0"/>
                </a:lnTo>
                <a:cubicBezTo>
                  <a:pt x="3449" y="0"/>
                  <a:pt x="2916" y="460"/>
                  <a:pt x="2752" y="1117"/>
                </a:cubicBezTo>
                <a:lnTo>
                  <a:pt x="51" y="12693"/>
                </a:lnTo>
                <a:cubicBezTo>
                  <a:pt x="17" y="12835"/>
                  <a:pt x="0" y="12976"/>
                  <a:pt x="0" y="13114"/>
                </a:cubicBezTo>
                <a:lnTo>
                  <a:pt x="0" y="18514"/>
                </a:lnTo>
                <a:cubicBezTo>
                  <a:pt x="0" y="20218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20218"/>
                  <a:pt x="21600" y="18514"/>
                </a:cubicBezTo>
                <a:lnTo>
                  <a:pt x="21600" y="13114"/>
                </a:lnTo>
                <a:cubicBezTo>
                  <a:pt x="21600" y="12976"/>
                  <a:pt x="21582" y="12835"/>
                  <a:pt x="21548" y="126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68" name="AutoShape 102"/>
          <p:cNvSpPr/>
          <p:nvPr/>
        </p:nvSpPr>
        <p:spPr bwMode="auto">
          <a:xfrm>
            <a:off x="2517775" y="3649663"/>
            <a:ext cx="274638" cy="201612"/>
          </a:xfrm>
          <a:custGeom>
            <a:avLst/>
            <a:gdLst>
              <a:gd name="T0" fmla="+- 0 10799 40"/>
              <a:gd name="T1" fmla="*/ T0 w 21519"/>
              <a:gd name="T2" fmla="*/ 10800 h 21600"/>
              <a:gd name="T3" fmla="+- 0 10799 40"/>
              <a:gd name="T4" fmla="*/ T3 w 21519"/>
              <a:gd name="T5" fmla="*/ 10800 h 21600"/>
              <a:gd name="T6" fmla="+- 0 10799 40"/>
              <a:gd name="T7" fmla="*/ T6 w 21519"/>
              <a:gd name="T8" fmla="*/ 10800 h 21600"/>
              <a:gd name="T9" fmla="+- 0 10799 40"/>
              <a:gd name="T10" fmla="*/ T9 w 2151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19" h="21600">
                <a:moveTo>
                  <a:pt x="18070" y="14399"/>
                </a:moveTo>
                <a:lnTo>
                  <a:pt x="16603" y="14399"/>
                </a:lnTo>
                <a:cubicBezTo>
                  <a:pt x="15931" y="14399"/>
                  <a:pt x="15325" y="14907"/>
                  <a:pt x="15024" y="15725"/>
                </a:cubicBezTo>
                <a:lnTo>
                  <a:pt x="13746" y="19199"/>
                </a:lnTo>
                <a:lnTo>
                  <a:pt x="7773" y="19199"/>
                </a:lnTo>
                <a:lnTo>
                  <a:pt x="6495" y="15725"/>
                </a:lnTo>
                <a:cubicBezTo>
                  <a:pt x="6194" y="14907"/>
                  <a:pt x="5588" y="14399"/>
                  <a:pt x="4916" y="14399"/>
                </a:cubicBezTo>
                <a:lnTo>
                  <a:pt x="3449" y="14399"/>
                </a:lnTo>
                <a:lnTo>
                  <a:pt x="1343" y="14399"/>
                </a:lnTo>
                <a:lnTo>
                  <a:pt x="3924" y="1200"/>
                </a:lnTo>
                <a:lnTo>
                  <a:pt x="17595" y="1200"/>
                </a:lnTo>
                <a:lnTo>
                  <a:pt x="20176" y="14399"/>
                </a:lnTo>
                <a:cubicBezTo>
                  <a:pt x="20176" y="14399"/>
                  <a:pt x="18070" y="14399"/>
                  <a:pt x="18070" y="14399"/>
                </a:cubicBezTo>
                <a:close/>
                <a:moveTo>
                  <a:pt x="17595" y="0"/>
                </a:moveTo>
                <a:lnTo>
                  <a:pt x="3924" y="0"/>
                </a:lnTo>
                <a:cubicBezTo>
                  <a:pt x="3524" y="0"/>
                  <a:pt x="3174" y="366"/>
                  <a:pt x="3071" y="891"/>
                </a:cubicBezTo>
                <a:lnTo>
                  <a:pt x="28" y="15291"/>
                </a:lnTo>
                <a:cubicBezTo>
                  <a:pt x="-40" y="15651"/>
                  <a:pt x="16" y="16035"/>
                  <a:pt x="183" y="16330"/>
                </a:cubicBezTo>
                <a:cubicBezTo>
                  <a:pt x="350" y="16625"/>
                  <a:pt x="609" y="16799"/>
                  <a:pt x="883" y="16799"/>
                </a:cubicBezTo>
                <a:lnTo>
                  <a:pt x="3449" y="16799"/>
                </a:lnTo>
                <a:lnTo>
                  <a:pt x="4456" y="16799"/>
                </a:lnTo>
                <a:lnTo>
                  <a:pt x="4916" y="16799"/>
                </a:lnTo>
                <a:lnTo>
                  <a:pt x="6194" y="20274"/>
                </a:lnTo>
                <a:cubicBezTo>
                  <a:pt x="6493" y="21086"/>
                  <a:pt x="7104" y="21599"/>
                  <a:pt x="7773" y="21599"/>
                </a:cubicBezTo>
                <a:lnTo>
                  <a:pt x="13746" y="21599"/>
                </a:lnTo>
                <a:cubicBezTo>
                  <a:pt x="14415" y="21599"/>
                  <a:pt x="15026" y="21086"/>
                  <a:pt x="15325" y="20274"/>
                </a:cubicBezTo>
                <a:lnTo>
                  <a:pt x="16603" y="16799"/>
                </a:lnTo>
                <a:lnTo>
                  <a:pt x="17063" y="16799"/>
                </a:lnTo>
                <a:lnTo>
                  <a:pt x="18070" y="16799"/>
                </a:lnTo>
                <a:lnTo>
                  <a:pt x="20636" y="16799"/>
                </a:lnTo>
                <a:cubicBezTo>
                  <a:pt x="20910" y="16799"/>
                  <a:pt x="21169" y="16625"/>
                  <a:pt x="21336" y="16330"/>
                </a:cubicBezTo>
                <a:cubicBezTo>
                  <a:pt x="21503" y="16035"/>
                  <a:pt x="21560" y="15651"/>
                  <a:pt x="21490" y="15291"/>
                </a:cubicBezTo>
                <a:lnTo>
                  <a:pt x="18448" y="891"/>
                </a:lnTo>
                <a:cubicBezTo>
                  <a:pt x="18345" y="366"/>
                  <a:pt x="17995" y="0"/>
                  <a:pt x="1759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69" name="AutoShape 103"/>
          <p:cNvSpPr/>
          <p:nvPr/>
        </p:nvSpPr>
        <p:spPr bwMode="auto">
          <a:xfrm>
            <a:off x="1811338" y="3660775"/>
            <a:ext cx="128587" cy="84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60" y="0"/>
                </a:moveTo>
                <a:cubicBezTo>
                  <a:pt x="9461" y="0"/>
                  <a:pt x="0" y="9233"/>
                  <a:pt x="0" y="20160"/>
                </a:cubicBezTo>
                <a:cubicBezTo>
                  <a:pt x="0" y="20954"/>
                  <a:pt x="420" y="21600"/>
                  <a:pt x="939" y="21600"/>
                </a:cubicBezTo>
                <a:cubicBezTo>
                  <a:pt x="1457" y="21600"/>
                  <a:pt x="1878" y="20954"/>
                  <a:pt x="1878" y="20160"/>
                </a:cubicBezTo>
                <a:cubicBezTo>
                  <a:pt x="1878" y="10956"/>
                  <a:pt x="10655" y="2880"/>
                  <a:pt x="20660" y="2880"/>
                </a:cubicBezTo>
                <a:cubicBezTo>
                  <a:pt x="21179" y="2880"/>
                  <a:pt x="21600" y="2234"/>
                  <a:pt x="21600" y="1440"/>
                </a:cubicBezTo>
                <a:cubicBezTo>
                  <a:pt x="21600" y="645"/>
                  <a:pt x="21179" y="0"/>
                  <a:pt x="2066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70" name="AutoShape 104"/>
          <p:cNvSpPr/>
          <p:nvPr/>
        </p:nvSpPr>
        <p:spPr bwMode="auto">
          <a:xfrm>
            <a:off x="1754188" y="3605213"/>
            <a:ext cx="358775" cy="314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6971"/>
                </a:moveTo>
                <a:cubicBezTo>
                  <a:pt x="10181" y="16971"/>
                  <a:pt x="9546" y="16918"/>
                  <a:pt x="8912" y="16811"/>
                </a:cubicBezTo>
                <a:cubicBezTo>
                  <a:pt x="8847" y="16800"/>
                  <a:pt x="8781" y="16794"/>
                  <a:pt x="8716" y="16794"/>
                </a:cubicBezTo>
                <a:cubicBezTo>
                  <a:pt x="8315" y="16794"/>
                  <a:pt x="7931" y="16999"/>
                  <a:pt x="7673" y="17359"/>
                </a:cubicBezTo>
                <a:cubicBezTo>
                  <a:pt x="7384" y="17761"/>
                  <a:pt x="6563" y="18657"/>
                  <a:pt x="5591" y="19318"/>
                </a:cubicBezTo>
                <a:cubicBezTo>
                  <a:pt x="5854" y="18628"/>
                  <a:pt x="6060" y="17853"/>
                  <a:pt x="6074" y="17056"/>
                </a:cubicBezTo>
                <a:cubicBezTo>
                  <a:pt x="6078" y="17006"/>
                  <a:pt x="6080" y="16956"/>
                  <a:pt x="6080" y="16914"/>
                </a:cubicBezTo>
                <a:cubicBezTo>
                  <a:pt x="6080" y="16334"/>
                  <a:pt x="5796" y="15803"/>
                  <a:pt x="5344" y="15540"/>
                </a:cubicBezTo>
                <a:cubicBezTo>
                  <a:pt x="2843" y="14080"/>
                  <a:pt x="1349" y="11731"/>
                  <a:pt x="1349" y="9257"/>
                </a:cubicBezTo>
                <a:cubicBezTo>
                  <a:pt x="1349" y="5003"/>
                  <a:pt x="5588" y="1542"/>
                  <a:pt x="10800" y="1542"/>
                </a:cubicBezTo>
                <a:cubicBezTo>
                  <a:pt x="16011" y="1542"/>
                  <a:pt x="20249" y="5003"/>
                  <a:pt x="20249" y="9257"/>
                </a:cubicBezTo>
                <a:cubicBezTo>
                  <a:pt x="20249" y="13510"/>
                  <a:pt x="16011" y="16971"/>
                  <a:pt x="10800" y="16971"/>
                </a:cubicBezTo>
                <a:moveTo>
                  <a:pt x="10800" y="0"/>
                </a:moveTo>
                <a:cubicBezTo>
                  <a:pt x="4835" y="0"/>
                  <a:pt x="0" y="4144"/>
                  <a:pt x="0" y="9257"/>
                </a:cubicBezTo>
                <a:cubicBezTo>
                  <a:pt x="0" y="12440"/>
                  <a:pt x="1875" y="15248"/>
                  <a:pt x="4730" y="16914"/>
                </a:cubicBezTo>
                <a:cubicBezTo>
                  <a:pt x="4730" y="16935"/>
                  <a:pt x="4724" y="16949"/>
                  <a:pt x="4724" y="16971"/>
                </a:cubicBezTo>
                <a:cubicBezTo>
                  <a:pt x="4724" y="18354"/>
                  <a:pt x="3821" y="19843"/>
                  <a:pt x="3423" y="20625"/>
                </a:cubicBezTo>
                <a:lnTo>
                  <a:pt x="3425" y="20625"/>
                </a:lnTo>
                <a:cubicBezTo>
                  <a:pt x="3393" y="20709"/>
                  <a:pt x="3374" y="20802"/>
                  <a:pt x="3374" y="20900"/>
                </a:cubicBezTo>
                <a:cubicBezTo>
                  <a:pt x="3374" y="21287"/>
                  <a:pt x="3648" y="21600"/>
                  <a:pt x="3986" y="21600"/>
                </a:cubicBezTo>
                <a:cubicBezTo>
                  <a:pt x="4049" y="21600"/>
                  <a:pt x="4161" y="21580"/>
                  <a:pt x="4158" y="21590"/>
                </a:cubicBezTo>
                <a:cubicBezTo>
                  <a:pt x="6268" y="21195"/>
                  <a:pt x="8255" y="18979"/>
                  <a:pt x="8716" y="18338"/>
                </a:cubicBezTo>
                <a:cubicBezTo>
                  <a:pt x="9391" y="18451"/>
                  <a:pt x="10086" y="18514"/>
                  <a:pt x="10800" y="18514"/>
                </a:cubicBezTo>
                <a:cubicBezTo>
                  <a:pt x="16764" y="18514"/>
                  <a:pt x="21600" y="14369"/>
                  <a:pt x="21600" y="9257"/>
                </a:cubicBezTo>
                <a:cubicBezTo>
                  <a:pt x="21600" y="414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1035050" y="3649663"/>
            <a:ext cx="358775" cy="225425"/>
            <a:chOff x="1035050" y="3649663"/>
            <a:chExt cx="358775" cy="225425"/>
          </a:xfrm>
          <a:solidFill>
            <a:schemeClr val="bg1"/>
          </a:solidFill>
        </p:grpSpPr>
        <p:sp>
          <p:nvSpPr>
            <p:cNvPr id="172" name="AutoShape 105"/>
            <p:cNvSpPr/>
            <p:nvPr/>
          </p:nvSpPr>
          <p:spPr bwMode="auto">
            <a:xfrm>
              <a:off x="1035050" y="3649663"/>
              <a:ext cx="358775" cy="225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9438"/>
                  </a:moveTo>
                  <a:cubicBezTo>
                    <a:pt x="7005" y="19438"/>
                    <a:pt x="3289" y="15988"/>
                    <a:pt x="1437" y="10797"/>
                  </a:cubicBezTo>
                  <a:cubicBezTo>
                    <a:pt x="3298" y="5598"/>
                    <a:pt x="7009" y="2161"/>
                    <a:pt x="10800" y="2161"/>
                  </a:cubicBezTo>
                  <a:cubicBezTo>
                    <a:pt x="14595" y="2161"/>
                    <a:pt x="18310" y="5611"/>
                    <a:pt x="20162" y="10802"/>
                  </a:cubicBezTo>
                  <a:cubicBezTo>
                    <a:pt x="18301" y="16000"/>
                    <a:pt x="14590" y="19438"/>
                    <a:pt x="10800" y="19438"/>
                  </a:cubicBezTo>
                  <a:moveTo>
                    <a:pt x="21576" y="10561"/>
                  </a:moveTo>
                  <a:cubicBezTo>
                    <a:pt x="21569" y="10516"/>
                    <a:pt x="21573" y="10467"/>
                    <a:pt x="21562" y="10423"/>
                  </a:cubicBezTo>
                  <a:cubicBezTo>
                    <a:pt x="21558" y="10406"/>
                    <a:pt x="21548" y="10395"/>
                    <a:pt x="21544" y="10378"/>
                  </a:cubicBezTo>
                  <a:cubicBezTo>
                    <a:pt x="21537" y="10352"/>
                    <a:pt x="21539" y="10322"/>
                    <a:pt x="21530" y="10297"/>
                  </a:cubicBezTo>
                  <a:cubicBezTo>
                    <a:pt x="19569" y="4298"/>
                    <a:pt x="15302" y="0"/>
                    <a:pt x="10800" y="0"/>
                  </a:cubicBezTo>
                  <a:cubicBezTo>
                    <a:pt x="6297" y="0"/>
                    <a:pt x="2030" y="4290"/>
                    <a:pt x="69" y="10290"/>
                  </a:cubicBezTo>
                  <a:cubicBezTo>
                    <a:pt x="61" y="10316"/>
                    <a:pt x="62" y="10344"/>
                    <a:pt x="55" y="10370"/>
                  </a:cubicBezTo>
                  <a:cubicBezTo>
                    <a:pt x="51" y="10387"/>
                    <a:pt x="41" y="10398"/>
                    <a:pt x="37" y="10415"/>
                  </a:cubicBezTo>
                  <a:cubicBezTo>
                    <a:pt x="26" y="10459"/>
                    <a:pt x="30" y="10508"/>
                    <a:pt x="24" y="10554"/>
                  </a:cubicBezTo>
                  <a:cubicBezTo>
                    <a:pt x="12" y="10635"/>
                    <a:pt x="0" y="10714"/>
                    <a:pt x="0" y="10796"/>
                  </a:cubicBezTo>
                  <a:cubicBezTo>
                    <a:pt x="0" y="10878"/>
                    <a:pt x="12" y="10955"/>
                    <a:pt x="24" y="11038"/>
                  </a:cubicBezTo>
                  <a:cubicBezTo>
                    <a:pt x="30" y="11083"/>
                    <a:pt x="26" y="11131"/>
                    <a:pt x="37" y="11175"/>
                  </a:cubicBezTo>
                  <a:cubicBezTo>
                    <a:pt x="41" y="11193"/>
                    <a:pt x="51" y="11204"/>
                    <a:pt x="55" y="11220"/>
                  </a:cubicBezTo>
                  <a:cubicBezTo>
                    <a:pt x="62" y="11247"/>
                    <a:pt x="61" y="11276"/>
                    <a:pt x="69" y="11302"/>
                  </a:cubicBezTo>
                  <a:cubicBezTo>
                    <a:pt x="2030" y="17300"/>
                    <a:pt x="6297" y="21599"/>
                    <a:pt x="10800" y="21599"/>
                  </a:cubicBezTo>
                  <a:cubicBezTo>
                    <a:pt x="15302" y="21599"/>
                    <a:pt x="19569" y="17308"/>
                    <a:pt x="21530" y="11309"/>
                  </a:cubicBezTo>
                  <a:cubicBezTo>
                    <a:pt x="21539" y="11283"/>
                    <a:pt x="21537" y="11255"/>
                    <a:pt x="21544" y="11228"/>
                  </a:cubicBezTo>
                  <a:cubicBezTo>
                    <a:pt x="21548" y="11212"/>
                    <a:pt x="21558" y="11201"/>
                    <a:pt x="21562" y="11183"/>
                  </a:cubicBezTo>
                  <a:cubicBezTo>
                    <a:pt x="21573" y="11139"/>
                    <a:pt x="21569" y="11089"/>
                    <a:pt x="21576" y="11044"/>
                  </a:cubicBezTo>
                  <a:cubicBezTo>
                    <a:pt x="21587" y="10963"/>
                    <a:pt x="21599" y="10885"/>
                    <a:pt x="21599" y="10803"/>
                  </a:cubicBezTo>
                  <a:cubicBezTo>
                    <a:pt x="21599" y="10721"/>
                    <a:pt x="21587" y="10642"/>
                    <a:pt x="21576" y="105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73" name="AutoShape 106"/>
            <p:cNvSpPr/>
            <p:nvPr/>
          </p:nvSpPr>
          <p:spPr bwMode="auto">
            <a:xfrm>
              <a:off x="1169988" y="3717925"/>
              <a:ext cx="50800" cy="492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2" y="0"/>
                  </a:moveTo>
                  <a:cubicBezTo>
                    <a:pt x="19193" y="0"/>
                    <a:pt x="19183" y="4"/>
                    <a:pt x="19174" y="4"/>
                  </a:cubicBezTo>
                  <a:cubicBezTo>
                    <a:pt x="8585" y="23"/>
                    <a:pt x="0" y="8607"/>
                    <a:pt x="0" y="19198"/>
                  </a:cubicBezTo>
                  <a:cubicBezTo>
                    <a:pt x="0" y="20523"/>
                    <a:pt x="1076" y="21600"/>
                    <a:pt x="2402" y="21600"/>
                  </a:cubicBezTo>
                  <a:cubicBezTo>
                    <a:pt x="3722" y="21600"/>
                    <a:pt x="4799" y="20523"/>
                    <a:pt x="4799" y="19198"/>
                  </a:cubicBezTo>
                  <a:cubicBezTo>
                    <a:pt x="4799" y="11262"/>
                    <a:pt x="11262" y="4803"/>
                    <a:pt x="19202" y="4803"/>
                  </a:cubicBezTo>
                  <a:lnTo>
                    <a:pt x="19202" y="4798"/>
                  </a:lnTo>
                  <a:cubicBezTo>
                    <a:pt x="20523" y="4798"/>
                    <a:pt x="21599" y="3721"/>
                    <a:pt x="21599" y="2401"/>
                  </a:cubicBezTo>
                  <a:cubicBezTo>
                    <a:pt x="21599" y="1076"/>
                    <a:pt x="20523" y="0"/>
                    <a:pt x="1920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74" name="AutoShape 107"/>
            <p:cNvSpPr/>
            <p:nvPr/>
          </p:nvSpPr>
          <p:spPr bwMode="auto">
            <a:xfrm>
              <a:off x="1136650" y="3683000"/>
              <a:ext cx="157163" cy="1571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61950" y="3582988"/>
            <a:ext cx="269875" cy="358775"/>
            <a:chOff x="361950" y="3582988"/>
            <a:chExt cx="269875" cy="358775"/>
          </a:xfrm>
          <a:solidFill>
            <a:schemeClr val="bg1"/>
          </a:solidFill>
        </p:grpSpPr>
        <p:sp>
          <p:nvSpPr>
            <p:cNvPr id="176" name="AutoShape 108"/>
            <p:cNvSpPr/>
            <p:nvPr/>
          </p:nvSpPr>
          <p:spPr bwMode="auto">
            <a:xfrm>
              <a:off x="428625" y="3649663"/>
              <a:ext cx="134938" cy="1349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77" name="AutoShape 109"/>
            <p:cNvSpPr/>
            <p:nvPr/>
          </p:nvSpPr>
          <p:spPr bwMode="auto">
            <a:xfrm>
              <a:off x="361950" y="3582988"/>
              <a:ext cx="269875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178" name="Group 112"/>
          <p:cNvGrpSpPr/>
          <p:nvPr/>
        </p:nvGrpSpPr>
        <p:grpSpPr>
          <a:xfrm>
            <a:off x="3909765" y="2886073"/>
            <a:ext cx="359779" cy="337063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179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80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181" name="AutoShape 112"/>
          <p:cNvSpPr/>
          <p:nvPr/>
        </p:nvSpPr>
        <p:spPr bwMode="auto">
          <a:xfrm>
            <a:off x="3190875" y="2863850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grpSp>
        <p:nvGrpSpPr>
          <p:cNvPr id="182" name="组合 181"/>
          <p:cNvGrpSpPr/>
          <p:nvPr/>
        </p:nvGrpSpPr>
        <p:grpSpPr>
          <a:xfrm>
            <a:off x="2528974" y="2863357"/>
            <a:ext cx="246811" cy="35977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183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84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185" name="AutoShape 115"/>
          <p:cNvSpPr/>
          <p:nvPr/>
        </p:nvSpPr>
        <p:spPr bwMode="auto">
          <a:xfrm>
            <a:off x="1798638" y="2863850"/>
            <a:ext cx="269875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86" name="AutoShape 116"/>
          <p:cNvSpPr/>
          <p:nvPr/>
        </p:nvSpPr>
        <p:spPr bwMode="auto">
          <a:xfrm>
            <a:off x="1911350" y="3076575"/>
            <a:ext cx="44450" cy="682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3226"/>
                  <a:pt x="0" y="7201"/>
                </a:cubicBezTo>
                <a:cubicBezTo>
                  <a:pt x="0" y="9390"/>
                  <a:pt x="1798" y="13537"/>
                  <a:pt x="3601" y="16821"/>
                </a:cubicBezTo>
                <a:cubicBezTo>
                  <a:pt x="5070" y="19493"/>
                  <a:pt x="6916" y="21600"/>
                  <a:pt x="10800" y="21600"/>
                </a:cubicBezTo>
                <a:cubicBezTo>
                  <a:pt x="15016" y="21600"/>
                  <a:pt x="16529" y="19514"/>
                  <a:pt x="18003" y="16858"/>
                </a:cubicBezTo>
                <a:cubicBezTo>
                  <a:pt x="19828" y="13567"/>
                  <a:pt x="21600" y="9397"/>
                  <a:pt x="21600" y="7201"/>
                </a:cubicBezTo>
                <a:cubicBezTo>
                  <a:pt x="21600" y="3226"/>
                  <a:pt x="16761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187" name="AutoShape 117"/>
          <p:cNvSpPr/>
          <p:nvPr/>
        </p:nvSpPr>
        <p:spPr bwMode="auto">
          <a:xfrm>
            <a:off x="1035050" y="2930525"/>
            <a:ext cx="360363" cy="269875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rPr>
              <a:t>	</a:t>
            </a: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grpSp>
        <p:nvGrpSpPr>
          <p:cNvPr id="188" name="Group 121"/>
          <p:cNvGrpSpPr/>
          <p:nvPr/>
        </p:nvGrpSpPr>
        <p:grpSpPr>
          <a:xfrm>
            <a:off x="317500" y="2908790"/>
            <a:ext cx="359165" cy="269526"/>
            <a:chOff x="723900" y="3569494"/>
            <a:chExt cx="464344" cy="348456"/>
          </a:xfrm>
          <a:solidFill>
            <a:schemeClr val="bg1"/>
          </a:solidFill>
        </p:grpSpPr>
        <p:sp>
          <p:nvSpPr>
            <p:cNvPr id="189" name="AutoShape 118"/>
            <p:cNvSpPr/>
            <p:nvPr/>
          </p:nvSpPr>
          <p:spPr bwMode="auto">
            <a:xfrm>
              <a:off x="723900" y="3569494"/>
              <a:ext cx="464344" cy="348456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90" name="AutoShape 119"/>
            <p:cNvSpPr/>
            <p:nvPr/>
          </p:nvSpPr>
          <p:spPr bwMode="auto">
            <a:xfrm>
              <a:off x="1013619" y="3699669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191" name="Group 124"/>
          <p:cNvGrpSpPr/>
          <p:nvPr/>
        </p:nvGrpSpPr>
        <p:grpSpPr>
          <a:xfrm>
            <a:off x="3909765" y="2178795"/>
            <a:ext cx="359779" cy="30268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92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93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94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3191434" y="2136138"/>
            <a:ext cx="359165" cy="359165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196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97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98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2473104" y="2145028"/>
            <a:ext cx="359165" cy="359165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200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201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202" name="AutoShape 128"/>
          <p:cNvSpPr/>
          <p:nvPr/>
        </p:nvSpPr>
        <p:spPr bwMode="auto">
          <a:xfrm>
            <a:off x="1754188" y="2144713"/>
            <a:ext cx="360362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850" y="12150"/>
                </a:moveTo>
                <a:cubicBezTo>
                  <a:pt x="13851" y="12150"/>
                  <a:pt x="12926" y="11859"/>
                  <a:pt x="12124" y="11386"/>
                </a:cubicBezTo>
                <a:lnTo>
                  <a:pt x="11892" y="11618"/>
                </a:lnTo>
                <a:lnTo>
                  <a:pt x="11132" y="12377"/>
                </a:lnTo>
                <a:lnTo>
                  <a:pt x="9846" y="13663"/>
                </a:lnTo>
                <a:cubicBezTo>
                  <a:pt x="9593" y="13916"/>
                  <a:pt x="9451" y="14260"/>
                  <a:pt x="9451" y="14617"/>
                </a:cubicBezTo>
                <a:lnTo>
                  <a:pt x="9451" y="16200"/>
                </a:lnTo>
                <a:lnTo>
                  <a:pt x="8101" y="16200"/>
                </a:lnTo>
                <a:cubicBezTo>
                  <a:pt x="7356" y="16200"/>
                  <a:pt x="6751" y="16804"/>
                  <a:pt x="6751" y="17549"/>
                </a:cubicBezTo>
                <a:lnTo>
                  <a:pt x="6751" y="18900"/>
                </a:lnTo>
                <a:lnTo>
                  <a:pt x="5170" y="18900"/>
                </a:lnTo>
                <a:cubicBezTo>
                  <a:pt x="4812" y="18900"/>
                  <a:pt x="4469" y="19042"/>
                  <a:pt x="4216" y="19295"/>
                </a:cubicBezTo>
                <a:lnTo>
                  <a:pt x="3259" y="20252"/>
                </a:lnTo>
                <a:lnTo>
                  <a:pt x="1352" y="20249"/>
                </a:lnTo>
                <a:lnTo>
                  <a:pt x="1350" y="18326"/>
                </a:lnTo>
                <a:lnTo>
                  <a:pt x="9223" y="10467"/>
                </a:lnTo>
                <a:cubicBezTo>
                  <a:pt x="9223" y="10467"/>
                  <a:pt x="9223" y="10467"/>
                  <a:pt x="9224" y="10468"/>
                </a:cubicBezTo>
                <a:lnTo>
                  <a:pt x="10215" y="9477"/>
                </a:lnTo>
                <a:cubicBezTo>
                  <a:pt x="9741" y="8674"/>
                  <a:pt x="9451" y="7748"/>
                  <a:pt x="9451" y="6750"/>
                </a:cubicBezTo>
                <a:cubicBezTo>
                  <a:pt x="9451" y="3767"/>
                  <a:pt x="11869" y="1350"/>
                  <a:pt x="14850" y="1350"/>
                </a:cubicBezTo>
                <a:cubicBezTo>
                  <a:pt x="17832" y="1350"/>
                  <a:pt x="20250" y="3767"/>
                  <a:pt x="20250" y="6750"/>
                </a:cubicBezTo>
                <a:cubicBezTo>
                  <a:pt x="20250" y="9732"/>
                  <a:pt x="17832" y="12150"/>
                  <a:pt x="14850" y="12150"/>
                </a:cubicBezTo>
                <a:moveTo>
                  <a:pt x="14850" y="0"/>
                </a:moveTo>
                <a:cubicBezTo>
                  <a:pt x="11123" y="0"/>
                  <a:pt x="8101" y="3022"/>
                  <a:pt x="8101" y="6750"/>
                </a:cubicBezTo>
                <a:cubicBezTo>
                  <a:pt x="8101" y="7617"/>
                  <a:pt x="8283" y="8438"/>
                  <a:pt x="8582" y="9199"/>
                </a:cubicBezTo>
                <a:lnTo>
                  <a:pt x="383" y="17400"/>
                </a:lnTo>
                <a:cubicBezTo>
                  <a:pt x="146" y="17637"/>
                  <a:pt x="0" y="17863"/>
                  <a:pt x="0" y="18225"/>
                </a:cubicBezTo>
                <a:lnTo>
                  <a:pt x="0" y="20249"/>
                </a:lnTo>
                <a:cubicBezTo>
                  <a:pt x="0" y="20972"/>
                  <a:pt x="626" y="21599"/>
                  <a:pt x="1349" y="21599"/>
                </a:cubicBezTo>
                <a:lnTo>
                  <a:pt x="3374" y="21599"/>
                </a:lnTo>
                <a:cubicBezTo>
                  <a:pt x="3736" y="21599"/>
                  <a:pt x="3965" y="21455"/>
                  <a:pt x="4202" y="21219"/>
                </a:cubicBezTo>
                <a:lnTo>
                  <a:pt x="5170" y="20249"/>
                </a:lnTo>
                <a:lnTo>
                  <a:pt x="6751" y="20249"/>
                </a:lnTo>
                <a:cubicBezTo>
                  <a:pt x="7496" y="20249"/>
                  <a:pt x="8101" y="19645"/>
                  <a:pt x="8101" y="18900"/>
                </a:cubicBezTo>
                <a:lnTo>
                  <a:pt x="8101" y="17549"/>
                </a:lnTo>
                <a:lnTo>
                  <a:pt x="9451" y="17549"/>
                </a:lnTo>
                <a:cubicBezTo>
                  <a:pt x="10196" y="17549"/>
                  <a:pt x="10801" y="16945"/>
                  <a:pt x="10801" y="16200"/>
                </a:cubicBezTo>
                <a:lnTo>
                  <a:pt x="10801" y="14617"/>
                </a:lnTo>
                <a:lnTo>
                  <a:pt x="12400" y="13018"/>
                </a:lnTo>
                <a:cubicBezTo>
                  <a:pt x="13162" y="13317"/>
                  <a:pt x="13982" y="13500"/>
                  <a:pt x="14850" y="13500"/>
                </a:cubicBezTo>
                <a:cubicBezTo>
                  <a:pt x="18577" y="13500"/>
                  <a:pt x="21599" y="10477"/>
                  <a:pt x="21599" y="6750"/>
                </a:cubicBezTo>
                <a:cubicBezTo>
                  <a:pt x="21599" y="3022"/>
                  <a:pt x="18577" y="0"/>
                  <a:pt x="148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03" name="AutoShape 129"/>
          <p:cNvSpPr/>
          <p:nvPr/>
        </p:nvSpPr>
        <p:spPr bwMode="auto">
          <a:xfrm>
            <a:off x="1979613" y="2189163"/>
            <a:ext cx="88900" cy="90487"/>
          </a:xfrm>
          <a:custGeom>
            <a:avLst/>
            <a:gdLst>
              <a:gd name="T0" fmla="*/ 10800 w 21600"/>
              <a:gd name="T1" fmla="+- 0 10800 134"/>
              <a:gd name="T2" fmla="*/ 10800 h 21333"/>
              <a:gd name="T3" fmla="*/ 10800 w 21600"/>
              <a:gd name="T4" fmla="+- 0 10800 134"/>
              <a:gd name="T5" fmla="*/ 10800 h 21333"/>
              <a:gd name="T6" fmla="*/ 10800 w 21600"/>
              <a:gd name="T7" fmla="+- 0 10800 134"/>
              <a:gd name="T8" fmla="*/ 10800 h 21333"/>
              <a:gd name="T9" fmla="*/ 10800 w 21600"/>
              <a:gd name="T10" fmla="+- 0 10800 134"/>
              <a:gd name="T11" fmla="*/ 10800 h 21333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333">
                <a:moveTo>
                  <a:pt x="13008" y="18684"/>
                </a:moveTo>
                <a:cubicBezTo>
                  <a:pt x="9017" y="15850"/>
                  <a:pt x="5542" y="12415"/>
                  <a:pt x="2694" y="8570"/>
                </a:cubicBezTo>
                <a:cubicBezTo>
                  <a:pt x="3736" y="5628"/>
                  <a:pt x="5693" y="3697"/>
                  <a:pt x="8585" y="2647"/>
                </a:cubicBezTo>
                <a:cubicBezTo>
                  <a:pt x="12578" y="5489"/>
                  <a:pt x="16048" y="8911"/>
                  <a:pt x="18889" y="12809"/>
                </a:cubicBezTo>
                <a:cubicBezTo>
                  <a:pt x="17836" y="15730"/>
                  <a:pt x="15883" y="17647"/>
                  <a:pt x="13008" y="18684"/>
                </a:cubicBezTo>
                <a:moveTo>
                  <a:pt x="21110" y="11295"/>
                </a:moveTo>
                <a:cubicBezTo>
                  <a:pt x="18081" y="7130"/>
                  <a:pt x="14396" y="3496"/>
                  <a:pt x="10161" y="484"/>
                </a:cubicBezTo>
                <a:cubicBezTo>
                  <a:pt x="9468" y="-8"/>
                  <a:pt x="8579" y="-134"/>
                  <a:pt x="7778" y="145"/>
                </a:cubicBezTo>
                <a:cubicBezTo>
                  <a:pt x="4027" y="1450"/>
                  <a:pt x="1463" y="3983"/>
                  <a:pt x="145" y="7687"/>
                </a:cubicBezTo>
                <a:cubicBezTo>
                  <a:pt x="46" y="7962"/>
                  <a:pt x="0" y="8252"/>
                  <a:pt x="0" y="8537"/>
                </a:cubicBezTo>
                <a:cubicBezTo>
                  <a:pt x="0" y="9071"/>
                  <a:pt x="167" y="9596"/>
                  <a:pt x="487" y="10041"/>
                </a:cubicBezTo>
                <a:cubicBezTo>
                  <a:pt x="3525" y="14213"/>
                  <a:pt x="7211" y="17850"/>
                  <a:pt x="11431" y="20850"/>
                </a:cubicBezTo>
                <a:cubicBezTo>
                  <a:pt x="12122" y="21338"/>
                  <a:pt x="13010" y="21466"/>
                  <a:pt x="13812" y="21188"/>
                </a:cubicBezTo>
                <a:cubicBezTo>
                  <a:pt x="17563" y="19893"/>
                  <a:pt x="20133" y="17356"/>
                  <a:pt x="21451" y="13647"/>
                </a:cubicBezTo>
                <a:cubicBezTo>
                  <a:pt x="21551" y="13372"/>
                  <a:pt x="21600" y="13081"/>
                  <a:pt x="21600" y="12796"/>
                </a:cubicBezTo>
                <a:cubicBezTo>
                  <a:pt x="21600" y="12265"/>
                  <a:pt x="21429" y="11740"/>
                  <a:pt x="21110" y="112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04" name="AutoShape 130"/>
          <p:cNvSpPr/>
          <p:nvPr/>
        </p:nvSpPr>
        <p:spPr bwMode="auto">
          <a:xfrm>
            <a:off x="1035050" y="2135823"/>
            <a:ext cx="360363" cy="358775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05" name="AutoShape 131"/>
          <p:cNvSpPr/>
          <p:nvPr/>
        </p:nvSpPr>
        <p:spPr bwMode="auto">
          <a:xfrm>
            <a:off x="339725" y="2144713"/>
            <a:ext cx="314325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5400"/>
                </a:moveTo>
                <a:lnTo>
                  <a:pt x="20057" y="6075"/>
                </a:lnTo>
                <a:lnTo>
                  <a:pt x="1542" y="6075"/>
                </a:lnTo>
                <a:lnTo>
                  <a:pt x="1542" y="5400"/>
                </a:lnTo>
                <a:lnTo>
                  <a:pt x="1542" y="4725"/>
                </a:lnTo>
                <a:cubicBezTo>
                  <a:pt x="1542" y="4352"/>
                  <a:pt x="1887" y="4050"/>
                  <a:pt x="2314" y="4050"/>
                </a:cubicBezTo>
                <a:lnTo>
                  <a:pt x="19285" y="4050"/>
                </a:lnTo>
                <a:cubicBezTo>
                  <a:pt x="19712" y="4050"/>
                  <a:pt x="20057" y="4352"/>
                  <a:pt x="20057" y="4725"/>
                </a:cubicBezTo>
                <a:cubicBezTo>
                  <a:pt x="20057" y="4725"/>
                  <a:pt x="20057" y="5400"/>
                  <a:pt x="20057" y="5400"/>
                </a:cubicBezTo>
                <a:close/>
                <a:moveTo>
                  <a:pt x="18514" y="18900"/>
                </a:moveTo>
                <a:cubicBezTo>
                  <a:pt x="18514" y="19644"/>
                  <a:pt x="17822" y="20249"/>
                  <a:pt x="16971" y="20249"/>
                </a:cubicBezTo>
                <a:lnTo>
                  <a:pt x="4628" y="20249"/>
                </a:lnTo>
                <a:cubicBezTo>
                  <a:pt x="3777" y="20249"/>
                  <a:pt x="3085" y="19644"/>
                  <a:pt x="3085" y="18900"/>
                </a:cubicBezTo>
                <a:lnTo>
                  <a:pt x="3085" y="7425"/>
                </a:lnTo>
                <a:lnTo>
                  <a:pt x="18514" y="7425"/>
                </a:lnTo>
                <a:cubicBezTo>
                  <a:pt x="18514" y="7425"/>
                  <a:pt x="18514" y="18900"/>
                  <a:pt x="18514" y="18900"/>
                </a:cubicBezTo>
                <a:close/>
                <a:moveTo>
                  <a:pt x="6171" y="2025"/>
                </a:moveTo>
                <a:cubicBezTo>
                  <a:pt x="6171" y="1652"/>
                  <a:pt x="6516" y="1350"/>
                  <a:pt x="6942" y="1350"/>
                </a:cubicBezTo>
                <a:lnTo>
                  <a:pt x="14657" y="1350"/>
                </a:lnTo>
                <a:cubicBezTo>
                  <a:pt x="15083" y="1350"/>
                  <a:pt x="15428" y="1652"/>
                  <a:pt x="15428" y="2025"/>
                </a:cubicBezTo>
                <a:lnTo>
                  <a:pt x="15428" y="2700"/>
                </a:lnTo>
                <a:lnTo>
                  <a:pt x="6171" y="2700"/>
                </a:lnTo>
                <a:cubicBezTo>
                  <a:pt x="6171" y="2700"/>
                  <a:pt x="6171" y="2025"/>
                  <a:pt x="6171" y="2025"/>
                </a:cubicBezTo>
                <a:close/>
                <a:moveTo>
                  <a:pt x="21585" y="4601"/>
                </a:moveTo>
                <a:cubicBezTo>
                  <a:pt x="21511" y="3541"/>
                  <a:pt x="20516" y="2700"/>
                  <a:pt x="19285" y="2700"/>
                </a:cubicBezTo>
                <a:lnTo>
                  <a:pt x="16971" y="2700"/>
                </a:lnTo>
                <a:lnTo>
                  <a:pt x="16971" y="2025"/>
                </a:lnTo>
                <a:cubicBezTo>
                  <a:pt x="16971" y="906"/>
                  <a:pt x="15935" y="0"/>
                  <a:pt x="14657" y="0"/>
                </a:cubicBezTo>
                <a:lnTo>
                  <a:pt x="6942" y="0"/>
                </a:lnTo>
                <a:cubicBezTo>
                  <a:pt x="5664" y="0"/>
                  <a:pt x="4628" y="906"/>
                  <a:pt x="4628" y="2025"/>
                </a:cubicBezTo>
                <a:lnTo>
                  <a:pt x="4628" y="2700"/>
                </a:lnTo>
                <a:lnTo>
                  <a:pt x="2314" y="2700"/>
                </a:lnTo>
                <a:cubicBezTo>
                  <a:pt x="1083" y="2700"/>
                  <a:pt x="88" y="3541"/>
                  <a:pt x="14" y="4601"/>
                </a:cubicBezTo>
                <a:lnTo>
                  <a:pt x="0" y="4601"/>
                </a:lnTo>
                <a:lnTo>
                  <a:pt x="0" y="5400"/>
                </a:lnTo>
                <a:lnTo>
                  <a:pt x="0" y="6075"/>
                </a:lnTo>
                <a:cubicBezTo>
                  <a:pt x="0" y="6820"/>
                  <a:pt x="691" y="7425"/>
                  <a:pt x="1542" y="7425"/>
                </a:cubicBezTo>
                <a:lnTo>
                  <a:pt x="1542" y="18900"/>
                </a:lnTo>
                <a:cubicBezTo>
                  <a:pt x="1542" y="20391"/>
                  <a:pt x="2924" y="21599"/>
                  <a:pt x="4628" y="21599"/>
                </a:cubicBezTo>
                <a:lnTo>
                  <a:pt x="16971" y="21599"/>
                </a:lnTo>
                <a:cubicBezTo>
                  <a:pt x="18675" y="21599"/>
                  <a:pt x="20057" y="20391"/>
                  <a:pt x="20057" y="18900"/>
                </a:cubicBezTo>
                <a:lnTo>
                  <a:pt x="20057" y="7425"/>
                </a:lnTo>
                <a:cubicBezTo>
                  <a:pt x="20908" y="7425"/>
                  <a:pt x="21599" y="6820"/>
                  <a:pt x="21599" y="6075"/>
                </a:cubicBezTo>
                <a:lnTo>
                  <a:pt x="21599" y="5400"/>
                </a:lnTo>
                <a:lnTo>
                  <a:pt x="21599" y="4601"/>
                </a:lnTo>
                <a:cubicBezTo>
                  <a:pt x="21599" y="4601"/>
                  <a:pt x="21585" y="4601"/>
                  <a:pt x="21585" y="4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06" name="AutoShape 132"/>
          <p:cNvSpPr/>
          <p:nvPr/>
        </p:nvSpPr>
        <p:spPr bwMode="auto">
          <a:xfrm>
            <a:off x="406400" y="2290763"/>
            <a:ext cx="46038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07" name="AutoShape 133"/>
          <p:cNvSpPr/>
          <p:nvPr/>
        </p:nvSpPr>
        <p:spPr bwMode="auto">
          <a:xfrm>
            <a:off x="474663" y="2290763"/>
            <a:ext cx="44450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08" name="AutoShape 134"/>
          <p:cNvSpPr/>
          <p:nvPr/>
        </p:nvSpPr>
        <p:spPr bwMode="auto">
          <a:xfrm>
            <a:off x="541338" y="2290763"/>
            <a:ext cx="44450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09" name="AutoShape 135"/>
          <p:cNvSpPr/>
          <p:nvPr/>
        </p:nvSpPr>
        <p:spPr bwMode="auto">
          <a:xfrm>
            <a:off x="3910013" y="1482725"/>
            <a:ext cx="358775" cy="2460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681"/>
                </a:moveTo>
                <a:lnTo>
                  <a:pt x="19651" y="18681"/>
                </a:lnTo>
                <a:lnTo>
                  <a:pt x="19575" y="18681"/>
                </a:lnTo>
                <a:lnTo>
                  <a:pt x="16874" y="14754"/>
                </a:lnTo>
                <a:lnTo>
                  <a:pt x="16874" y="14727"/>
                </a:lnTo>
                <a:lnTo>
                  <a:pt x="16199" y="13745"/>
                </a:lnTo>
                <a:lnTo>
                  <a:pt x="16199" y="7854"/>
                </a:lnTo>
                <a:lnTo>
                  <a:pt x="19575" y="2945"/>
                </a:lnTo>
                <a:lnTo>
                  <a:pt x="19651" y="2945"/>
                </a:lnTo>
                <a:lnTo>
                  <a:pt x="20249" y="2945"/>
                </a:lnTo>
                <a:cubicBezTo>
                  <a:pt x="20249" y="2945"/>
                  <a:pt x="20249" y="18681"/>
                  <a:pt x="20249" y="18681"/>
                </a:cubicBezTo>
                <a:close/>
                <a:moveTo>
                  <a:pt x="2024" y="19636"/>
                </a:moveTo>
                <a:cubicBezTo>
                  <a:pt x="1651" y="19636"/>
                  <a:pt x="1349" y="19195"/>
                  <a:pt x="1349" y="18654"/>
                </a:cubicBezTo>
                <a:lnTo>
                  <a:pt x="1349" y="2945"/>
                </a:lnTo>
                <a:cubicBezTo>
                  <a:pt x="1349" y="2402"/>
                  <a:pt x="1651" y="1963"/>
                  <a:pt x="2024" y="1963"/>
                </a:cubicBezTo>
                <a:lnTo>
                  <a:pt x="14849" y="1963"/>
                </a:lnTo>
                <a:cubicBezTo>
                  <a:pt x="15221" y="1963"/>
                  <a:pt x="15524" y="2403"/>
                  <a:pt x="15524" y="2945"/>
                </a:cubicBezTo>
                <a:lnTo>
                  <a:pt x="15524" y="18654"/>
                </a:lnTo>
                <a:cubicBezTo>
                  <a:pt x="15524" y="19195"/>
                  <a:pt x="15221" y="19636"/>
                  <a:pt x="14849" y="19636"/>
                </a:cubicBezTo>
                <a:cubicBezTo>
                  <a:pt x="14849" y="19636"/>
                  <a:pt x="2024" y="19636"/>
                  <a:pt x="2024" y="19636"/>
                </a:cubicBezTo>
                <a:close/>
                <a:moveTo>
                  <a:pt x="20249" y="981"/>
                </a:moveTo>
                <a:lnTo>
                  <a:pt x="19651" y="981"/>
                </a:lnTo>
                <a:cubicBezTo>
                  <a:pt x="19296" y="981"/>
                  <a:pt x="18956" y="1185"/>
                  <a:pt x="18703" y="1547"/>
                </a:cubicBezTo>
                <a:lnTo>
                  <a:pt x="16874" y="4170"/>
                </a:lnTo>
                <a:lnTo>
                  <a:pt x="16874" y="2945"/>
                </a:lnTo>
                <a:cubicBezTo>
                  <a:pt x="16874" y="1317"/>
                  <a:pt x="15967" y="0"/>
                  <a:pt x="14849" y="0"/>
                </a:cubicBezTo>
                <a:lnTo>
                  <a:pt x="2024" y="0"/>
                </a:lnTo>
                <a:cubicBezTo>
                  <a:pt x="908" y="0"/>
                  <a:pt x="0" y="1320"/>
                  <a:pt x="0" y="2945"/>
                </a:cubicBezTo>
                <a:lnTo>
                  <a:pt x="0" y="9789"/>
                </a:lnTo>
                <a:lnTo>
                  <a:pt x="0" y="18654"/>
                </a:lnTo>
                <a:cubicBezTo>
                  <a:pt x="0" y="20281"/>
                  <a:pt x="905" y="21599"/>
                  <a:pt x="2024" y="21599"/>
                </a:cubicBezTo>
                <a:lnTo>
                  <a:pt x="14849" y="21599"/>
                </a:lnTo>
                <a:cubicBezTo>
                  <a:pt x="15967" y="21599"/>
                  <a:pt x="16874" y="20281"/>
                  <a:pt x="16874" y="18654"/>
                </a:cubicBezTo>
                <a:lnTo>
                  <a:pt x="16874" y="17456"/>
                </a:lnTo>
                <a:lnTo>
                  <a:pt x="18703" y="20079"/>
                </a:lnTo>
                <a:cubicBezTo>
                  <a:pt x="18956" y="20442"/>
                  <a:pt x="19296" y="20645"/>
                  <a:pt x="19651" y="20645"/>
                </a:cubicBezTo>
                <a:lnTo>
                  <a:pt x="20249" y="20645"/>
                </a:lnTo>
                <a:cubicBezTo>
                  <a:pt x="20994" y="20645"/>
                  <a:pt x="21600" y="19765"/>
                  <a:pt x="21600" y="18681"/>
                </a:cubicBezTo>
                <a:lnTo>
                  <a:pt x="21600" y="2945"/>
                </a:lnTo>
                <a:cubicBezTo>
                  <a:pt x="21600" y="1860"/>
                  <a:pt x="20994" y="981"/>
                  <a:pt x="20249" y="9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10" name="AutoShape 136"/>
          <p:cNvSpPr/>
          <p:nvPr/>
        </p:nvSpPr>
        <p:spPr bwMode="auto">
          <a:xfrm>
            <a:off x="3382963" y="1471613"/>
            <a:ext cx="117475" cy="117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538" y="20579"/>
                </a:moveTo>
                <a:lnTo>
                  <a:pt x="19542" y="20579"/>
                </a:lnTo>
                <a:cubicBezTo>
                  <a:pt x="19546" y="21142"/>
                  <a:pt x="20004" y="21600"/>
                  <a:pt x="20571" y="21600"/>
                </a:cubicBezTo>
                <a:cubicBezTo>
                  <a:pt x="21137" y="21600"/>
                  <a:pt x="21599" y="21138"/>
                  <a:pt x="21599" y="20571"/>
                </a:cubicBezTo>
                <a:cubicBezTo>
                  <a:pt x="21599" y="20565"/>
                  <a:pt x="21595" y="20561"/>
                  <a:pt x="21595" y="20555"/>
                </a:cubicBezTo>
                <a:cubicBezTo>
                  <a:pt x="21583" y="9221"/>
                  <a:pt x="12411" y="41"/>
                  <a:pt x="1080" y="12"/>
                </a:cubicBezTo>
                <a:cubicBezTo>
                  <a:pt x="1064" y="10"/>
                  <a:pt x="1048" y="0"/>
                  <a:pt x="1028" y="0"/>
                </a:cubicBezTo>
                <a:cubicBezTo>
                  <a:pt x="458" y="0"/>
                  <a:pt x="0" y="461"/>
                  <a:pt x="0" y="1028"/>
                </a:cubicBezTo>
                <a:cubicBezTo>
                  <a:pt x="0" y="1594"/>
                  <a:pt x="458" y="2055"/>
                  <a:pt x="1024" y="2057"/>
                </a:cubicBezTo>
                <a:lnTo>
                  <a:pt x="1024" y="2065"/>
                </a:lnTo>
                <a:cubicBezTo>
                  <a:pt x="11233" y="2065"/>
                  <a:pt x="19538" y="10370"/>
                  <a:pt x="19538" y="205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11" name="AutoShape 137"/>
          <p:cNvSpPr/>
          <p:nvPr/>
        </p:nvSpPr>
        <p:spPr bwMode="auto">
          <a:xfrm>
            <a:off x="3190875" y="1425575"/>
            <a:ext cx="360363" cy="360363"/>
          </a:xfrm>
          <a:custGeom>
            <a:avLst/>
            <a:gdLst>
              <a:gd name="T0" fmla="+- 0 10819 195"/>
              <a:gd name="T1" fmla="*/ T0 w 21248"/>
              <a:gd name="T2" fmla="*/ 10800 h 21600"/>
              <a:gd name="T3" fmla="+- 0 10819 195"/>
              <a:gd name="T4" fmla="*/ T3 w 21248"/>
              <a:gd name="T5" fmla="*/ 10800 h 21600"/>
              <a:gd name="T6" fmla="+- 0 10819 195"/>
              <a:gd name="T7" fmla="*/ T6 w 21248"/>
              <a:gd name="T8" fmla="*/ 10800 h 21600"/>
              <a:gd name="T9" fmla="+- 0 10819 195"/>
              <a:gd name="T10" fmla="*/ T9 w 2124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248" h="21600">
                <a:moveTo>
                  <a:pt x="19868" y="17133"/>
                </a:moveTo>
                <a:cubicBezTo>
                  <a:pt x="19766" y="17386"/>
                  <a:pt x="19525" y="17549"/>
                  <a:pt x="19255" y="17549"/>
                </a:cubicBezTo>
                <a:lnTo>
                  <a:pt x="19058" y="17549"/>
                </a:lnTo>
                <a:lnTo>
                  <a:pt x="3983" y="2226"/>
                </a:lnTo>
                <a:lnTo>
                  <a:pt x="3983" y="2025"/>
                </a:lnTo>
                <a:cubicBezTo>
                  <a:pt x="3983" y="1750"/>
                  <a:pt x="4144" y="1506"/>
                  <a:pt x="4393" y="1401"/>
                </a:cubicBezTo>
                <a:cubicBezTo>
                  <a:pt x="4475" y="1367"/>
                  <a:pt x="4560" y="1350"/>
                  <a:pt x="4647" y="1350"/>
                </a:cubicBezTo>
                <a:cubicBezTo>
                  <a:pt x="4824" y="1350"/>
                  <a:pt x="4991" y="1420"/>
                  <a:pt x="5116" y="1547"/>
                </a:cubicBezTo>
                <a:lnTo>
                  <a:pt x="19724" y="16397"/>
                </a:lnTo>
                <a:cubicBezTo>
                  <a:pt x="19915" y="16591"/>
                  <a:pt x="19972" y="16880"/>
                  <a:pt x="19868" y="17133"/>
                </a:cubicBezTo>
                <a:moveTo>
                  <a:pt x="10121" y="17549"/>
                </a:moveTo>
                <a:cubicBezTo>
                  <a:pt x="10017" y="17549"/>
                  <a:pt x="9922" y="17586"/>
                  <a:pt x="9824" y="17609"/>
                </a:cubicBezTo>
                <a:lnTo>
                  <a:pt x="3923" y="11612"/>
                </a:lnTo>
                <a:cubicBezTo>
                  <a:pt x="3946" y="11512"/>
                  <a:pt x="3982" y="11415"/>
                  <a:pt x="3982" y="11311"/>
                </a:cubicBezTo>
                <a:lnTo>
                  <a:pt x="3983" y="3180"/>
                </a:lnTo>
                <a:lnTo>
                  <a:pt x="18119" y="17549"/>
                </a:lnTo>
                <a:cubicBezTo>
                  <a:pt x="18119" y="17549"/>
                  <a:pt x="10121" y="17549"/>
                  <a:pt x="10121" y="17549"/>
                </a:cubicBezTo>
                <a:close/>
                <a:moveTo>
                  <a:pt x="9182" y="17945"/>
                </a:moveTo>
                <a:lnTo>
                  <a:pt x="7109" y="20052"/>
                </a:lnTo>
                <a:cubicBezTo>
                  <a:pt x="6939" y="20224"/>
                  <a:pt x="6742" y="20249"/>
                  <a:pt x="6640" y="20249"/>
                </a:cubicBezTo>
                <a:cubicBezTo>
                  <a:pt x="6537" y="20249"/>
                  <a:pt x="6339" y="20224"/>
                  <a:pt x="6170" y="20052"/>
                </a:cubicBezTo>
                <a:lnTo>
                  <a:pt x="1522" y="15327"/>
                </a:lnTo>
                <a:cubicBezTo>
                  <a:pt x="1352" y="15154"/>
                  <a:pt x="1327" y="14953"/>
                  <a:pt x="1327" y="14850"/>
                </a:cubicBezTo>
                <a:cubicBezTo>
                  <a:pt x="1327" y="14745"/>
                  <a:pt x="1352" y="14544"/>
                  <a:pt x="1522" y="14373"/>
                </a:cubicBezTo>
                <a:lnTo>
                  <a:pt x="3593" y="12266"/>
                </a:lnTo>
                <a:cubicBezTo>
                  <a:pt x="3599" y="12260"/>
                  <a:pt x="3601" y="12251"/>
                  <a:pt x="3607" y="12245"/>
                </a:cubicBezTo>
                <a:lnTo>
                  <a:pt x="9202" y="17932"/>
                </a:lnTo>
                <a:cubicBezTo>
                  <a:pt x="9196" y="17937"/>
                  <a:pt x="9187" y="17939"/>
                  <a:pt x="9182" y="17945"/>
                </a:cubicBezTo>
                <a:moveTo>
                  <a:pt x="6056" y="593"/>
                </a:moveTo>
                <a:cubicBezTo>
                  <a:pt x="5675" y="205"/>
                  <a:pt x="5165" y="0"/>
                  <a:pt x="4647" y="0"/>
                </a:cubicBezTo>
                <a:cubicBezTo>
                  <a:pt x="4390" y="0"/>
                  <a:pt x="4132" y="49"/>
                  <a:pt x="3885" y="154"/>
                </a:cubicBezTo>
                <a:cubicBezTo>
                  <a:pt x="3141" y="467"/>
                  <a:pt x="2655" y="1205"/>
                  <a:pt x="2655" y="2025"/>
                </a:cubicBezTo>
                <a:lnTo>
                  <a:pt x="2654" y="11311"/>
                </a:lnTo>
                <a:lnTo>
                  <a:pt x="583" y="13418"/>
                </a:lnTo>
                <a:cubicBezTo>
                  <a:pt x="-195" y="14208"/>
                  <a:pt x="-195" y="15491"/>
                  <a:pt x="583" y="16281"/>
                </a:cubicBezTo>
                <a:lnTo>
                  <a:pt x="5231" y="21006"/>
                </a:lnTo>
                <a:cubicBezTo>
                  <a:pt x="5620" y="21402"/>
                  <a:pt x="6131" y="21599"/>
                  <a:pt x="6640" y="21599"/>
                </a:cubicBezTo>
                <a:cubicBezTo>
                  <a:pt x="7150" y="21599"/>
                  <a:pt x="7659" y="21402"/>
                  <a:pt x="8048" y="21006"/>
                </a:cubicBezTo>
                <a:lnTo>
                  <a:pt x="10121" y="18900"/>
                </a:lnTo>
                <a:lnTo>
                  <a:pt x="19255" y="18900"/>
                </a:lnTo>
                <a:cubicBezTo>
                  <a:pt x="20062" y="18900"/>
                  <a:pt x="20788" y="18407"/>
                  <a:pt x="21095" y="17650"/>
                </a:cubicBezTo>
                <a:cubicBezTo>
                  <a:pt x="21405" y="16893"/>
                  <a:pt x="21234" y="16022"/>
                  <a:pt x="20663" y="15443"/>
                </a:cubicBezTo>
                <a:cubicBezTo>
                  <a:pt x="20663" y="15443"/>
                  <a:pt x="6056" y="593"/>
                  <a:pt x="6056" y="5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12" name="AutoShape 138"/>
          <p:cNvSpPr/>
          <p:nvPr/>
        </p:nvSpPr>
        <p:spPr bwMode="auto">
          <a:xfrm>
            <a:off x="3382963" y="1425575"/>
            <a:ext cx="168275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37" y="2880"/>
                </a:moveTo>
                <a:lnTo>
                  <a:pt x="1437" y="2885"/>
                </a:lnTo>
                <a:cubicBezTo>
                  <a:pt x="10965" y="2885"/>
                  <a:pt x="18717" y="10637"/>
                  <a:pt x="18717" y="20165"/>
                </a:cubicBezTo>
                <a:lnTo>
                  <a:pt x="18720" y="20165"/>
                </a:lnTo>
                <a:cubicBezTo>
                  <a:pt x="18722" y="20959"/>
                  <a:pt x="19366" y="21600"/>
                  <a:pt x="20160" y="21600"/>
                </a:cubicBezTo>
                <a:cubicBezTo>
                  <a:pt x="20955" y="21600"/>
                  <a:pt x="21599" y="20956"/>
                  <a:pt x="21599" y="20160"/>
                </a:cubicBezTo>
                <a:cubicBezTo>
                  <a:pt x="21599" y="20155"/>
                  <a:pt x="21597" y="20152"/>
                  <a:pt x="21597" y="20148"/>
                </a:cubicBezTo>
                <a:cubicBezTo>
                  <a:pt x="21588" y="9034"/>
                  <a:pt x="12588" y="28"/>
                  <a:pt x="1476" y="8"/>
                </a:cubicBezTo>
                <a:cubicBezTo>
                  <a:pt x="1465" y="7"/>
                  <a:pt x="1454" y="0"/>
                  <a:pt x="1440" y="0"/>
                </a:cubicBezTo>
                <a:cubicBezTo>
                  <a:pt x="644" y="0"/>
                  <a:pt x="0" y="644"/>
                  <a:pt x="0" y="1440"/>
                </a:cubicBezTo>
                <a:cubicBezTo>
                  <a:pt x="0" y="2234"/>
                  <a:pt x="644" y="2878"/>
                  <a:pt x="1437" y="28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13" name="AutoShape 139"/>
          <p:cNvSpPr/>
          <p:nvPr/>
        </p:nvSpPr>
        <p:spPr bwMode="auto">
          <a:xfrm>
            <a:off x="2473325" y="1425575"/>
            <a:ext cx="358775" cy="349250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14" name="AutoShape 140"/>
          <p:cNvSpPr/>
          <p:nvPr/>
        </p:nvSpPr>
        <p:spPr bwMode="auto">
          <a:xfrm>
            <a:off x="1798638" y="1516063"/>
            <a:ext cx="225425" cy="182562"/>
          </a:xfrm>
          <a:custGeom>
            <a:avLst/>
            <a:gdLst>
              <a:gd name="T0" fmla="+- 0 10800 376"/>
              <a:gd name="T1" fmla="*/ T0 w 20848"/>
              <a:gd name="T2" fmla="*/ 10800 h 21600"/>
              <a:gd name="T3" fmla="+- 0 10800 376"/>
              <a:gd name="T4" fmla="*/ T3 w 20848"/>
              <a:gd name="T5" fmla="*/ 10800 h 21600"/>
              <a:gd name="T6" fmla="+- 0 10800 376"/>
              <a:gd name="T7" fmla="*/ T6 w 20848"/>
              <a:gd name="T8" fmla="*/ 10800 h 21600"/>
              <a:gd name="T9" fmla="+- 0 10800 376"/>
              <a:gd name="T10" fmla="*/ T9 w 2084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848" h="21600">
                <a:moveTo>
                  <a:pt x="18728" y="19178"/>
                </a:moveTo>
                <a:cubicBezTo>
                  <a:pt x="13191" y="20631"/>
                  <a:pt x="7654" y="20631"/>
                  <a:pt x="2118" y="19178"/>
                </a:cubicBezTo>
                <a:cubicBezTo>
                  <a:pt x="678" y="13592"/>
                  <a:pt x="678" y="8008"/>
                  <a:pt x="2118" y="2421"/>
                </a:cubicBezTo>
                <a:cubicBezTo>
                  <a:pt x="7654" y="968"/>
                  <a:pt x="13191" y="968"/>
                  <a:pt x="18728" y="2421"/>
                </a:cubicBezTo>
                <a:cubicBezTo>
                  <a:pt x="20168" y="8008"/>
                  <a:pt x="20168" y="13592"/>
                  <a:pt x="18728" y="19178"/>
                </a:cubicBezTo>
                <a:moveTo>
                  <a:pt x="18938" y="1116"/>
                </a:moveTo>
                <a:cubicBezTo>
                  <a:pt x="16114" y="375"/>
                  <a:pt x="13249" y="0"/>
                  <a:pt x="10423" y="0"/>
                </a:cubicBezTo>
                <a:cubicBezTo>
                  <a:pt x="7597" y="0"/>
                  <a:pt x="4732" y="375"/>
                  <a:pt x="1908" y="1116"/>
                </a:cubicBezTo>
                <a:cubicBezTo>
                  <a:pt x="1543" y="1213"/>
                  <a:pt x="1244" y="1552"/>
                  <a:pt x="1127" y="2004"/>
                </a:cubicBezTo>
                <a:cubicBezTo>
                  <a:pt x="-376" y="7841"/>
                  <a:pt x="-376" y="13759"/>
                  <a:pt x="1127" y="19593"/>
                </a:cubicBezTo>
                <a:cubicBezTo>
                  <a:pt x="1244" y="20047"/>
                  <a:pt x="1543" y="20386"/>
                  <a:pt x="1908" y="20482"/>
                </a:cubicBezTo>
                <a:cubicBezTo>
                  <a:pt x="4732" y="21224"/>
                  <a:pt x="7597" y="21600"/>
                  <a:pt x="10423" y="21600"/>
                </a:cubicBezTo>
                <a:cubicBezTo>
                  <a:pt x="13249" y="21600"/>
                  <a:pt x="16114" y="21224"/>
                  <a:pt x="18938" y="20482"/>
                </a:cubicBezTo>
                <a:cubicBezTo>
                  <a:pt x="19303" y="20386"/>
                  <a:pt x="19602" y="20047"/>
                  <a:pt x="19719" y="19593"/>
                </a:cubicBezTo>
                <a:cubicBezTo>
                  <a:pt x="21223" y="13759"/>
                  <a:pt x="21223" y="7841"/>
                  <a:pt x="19719" y="2004"/>
                </a:cubicBezTo>
                <a:cubicBezTo>
                  <a:pt x="19602" y="1552"/>
                  <a:pt x="19303" y="1213"/>
                  <a:pt x="18938" y="1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15" name="AutoShape 141"/>
          <p:cNvSpPr/>
          <p:nvPr/>
        </p:nvSpPr>
        <p:spPr bwMode="auto">
          <a:xfrm>
            <a:off x="1754188" y="1471613"/>
            <a:ext cx="358775" cy="279400"/>
          </a:xfrm>
          <a:custGeom>
            <a:avLst/>
            <a:gdLst>
              <a:gd name="T0" fmla="+- 0 10800 252"/>
              <a:gd name="T1" fmla="*/ T0 w 21096"/>
              <a:gd name="T2" fmla="*/ 10800 h 21600"/>
              <a:gd name="T3" fmla="+- 0 10800 252"/>
              <a:gd name="T4" fmla="*/ T3 w 21096"/>
              <a:gd name="T5" fmla="*/ 10800 h 21600"/>
              <a:gd name="T6" fmla="+- 0 10800 252"/>
              <a:gd name="T7" fmla="*/ T6 w 21096"/>
              <a:gd name="T8" fmla="*/ 10800 h 21600"/>
              <a:gd name="T9" fmla="+- 0 10800 252"/>
              <a:gd name="T10" fmla="*/ T9 w 210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096" h="21600">
                <a:moveTo>
                  <a:pt x="19056" y="18331"/>
                </a:moveTo>
                <a:cubicBezTo>
                  <a:pt x="13383" y="19233"/>
                  <a:pt x="7711" y="19233"/>
                  <a:pt x="2038" y="18331"/>
                </a:cubicBezTo>
                <a:cubicBezTo>
                  <a:pt x="1074" y="13022"/>
                  <a:pt x="1074" y="7713"/>
                  <a:pt x="2038" y="2404"/>
                </a:cubicBezTo>
                <a:cubicBezTo>
                  <a:pt x="7711" y="1502"/>
                  <a:pt x="13383" y="1502"/>
                  <a:pt x="19056" y="2404"/>
                </a:cubicBezTo>
                <a:cubicBezTo>
                  <a:pt x="20021" y="7713"/>
                  <a:pt x="20021" y="13022"/>
                  <a:pt x="19056" y="18331"/>
                </a:cubicBezTo>
                <a:moveTo>
                  <a:pt x="20338" y="2005"/>
                </a:moveTo>
                <a:cubicBezTo>
                  <a:pt x="20211" y="1301"/>
                  <a:pt x="19762" y="776"/>
                  <a:pt x="19215" y="689"/>
                </a:cubicBezTo>
                <a:cubicBezTo>
                  <a:pt x="16339" y="232"/>
                  <a:pt x="13423" y="0"/>
                  <a:pt x="10547" y="0"/>
                </a:cubicBezTo>
                <a:cubicBezTo>
                  <a:pt x="7671" y="0"/>
                  <a:pt x="4755" y="232"/>
                  <a:pt x="1879" y="689"/>
                </a:cubicBezTo>
                <a:cubicBezTo>
                  <a:pt x="1332" y="776"/>
                  <a:pt x="883" y="1301"/>
                  <a:pt x="756" y="2005"/>
                </a:cubicBezTo>
                <a:cubicBezTo>
                  <a:pt x="-252" y="7553"/>
                  <a:pt x="-252" y="13181"/>
                  <a:pt x="756" y="18731"/>
                </a:cubicBezTo>
                <a:cubicBezTo>
                  <a:pt x="883" y="19434"/>
                  <a:pt x="1332" y="19959"/>
                  <a:pt x="1879" y="20046"/>
                </a:cubicBezTo>
                <a:cubicBezTo>
                  <a:pt x="3265" y="20266"/>
                  <a:pt x="4660" y="20429"/>
                  <a:pt x="6055" y="20544"/>
                </a:cubicBezTo>
                <a:cubicBezTo>
                  <a:pt x="5979" y="20606"/>
                  <a:pt x="5931" y="20670"/>
                  <a:pt x="5931" y="20735"/>
                </a:cubicBezTo>
                <a:cubicBezTo>
                  <a:pt x="5931" y="21213"/>
                  <a:pt x="7997" y="21599"/>
                  <a:pt x="10547" y="21599"/>
                </a:cubicBezTo>
                <a:cubicBezTo>
                  <a:pt x="13097" y="21599"/>
                  <a:pt x="15164" y="21213"/>
                  <a:pt x="15164" y="20735"/>
                </a:cubicBezTo>
                <a:cubicBezTo>
                  <a:pt x="15164" y="20670"/>
                  <a:pt x="15115" y="20606"/>
                  <a:pt x="15040" y="20544"/>
                </a:cubicBezTo>
                <a:cubicBezTo>
                  <a:pt x="16434" y="20429"/>
                  <a:pt x="17830" y="20266"/>
                  <a:pt x="19215" y="20046"/>
                </a:cubicBezTo>
                <a:cubicBezTo>
                  <a:pt x="19762" y="19959"/>
                  <a:pt x="20211" y="19434"/>
                  <a:pt x="20338" y="18731"/>
                </a:cubicBezTo>
                <a:cubicBezTo>
                  <a:pt x="21347" y="13181"/>
                  <a:pt x="21347" y="7553"/>
                  <a:pt x="20338" y="20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16" name="AutoShape 142"/>
          <p:cNvSpPr/>
          <p:nvPr/>
        </p:nvSpPr>
        <p:spPr bwMode="auto">
          <a:xfrm>
            <a:off x="2035175" y="1527175"/>
            <a:ext cx="33338" cy="333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7200"/>
                </a:moveTo>
                <a:cubicBezTo>
                  <a:pt x="12779" y="7200"/>
                  <a:pt x="14399" y="8820"/>
                  <a:pt x="14399" y="10800"/>
                </a:cubicBezTo>
                <a:cubicBezTo>
                  <a:pt x="14399" y="12779"/>
                  <a:pt x="12779" y="14400"/>
                  <a:pt x="10800" y="14400"/>
                </a:cubicBezTo>
                <a:cubicBezTo>
                  <a:pt x="8820" y="14400"/>
                  <a:pt x="7199" y="12779"/>
                  <a:pt x="7199" y="10800"/>
                </a:cubicBezTo>
                <a:cubicBezTo>
                  <a:pt x="7199" y="8820"/>
                  <a:pt x="8820" y="7200"/>
                  <a:pt x="10800" y="7200"/>
                </a:cubicBezTo>
                <a:moveTo>
                  <a:pt x="10800" y="21599"/>
                </a:moveTo>
                <a:cubicBezTo>
                  <a:pt x="16762" y="21599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599"/>
                  <a:pt x="108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17" name="AutoShape 143"/>
          <p:cNvSpPr/>
          <p:nvPr/>
        </p:nvSpPr>
        <p:spPr bwMode="auto">
          <a:xfrm>
            <a:off x="2024063" y="1673225"/>
            <a:ext cx="44450" cy="11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18" name="AutoShape 144"/>
          <p:cNvSpPr/>
          <p:nvPr/>
        </p:nvSpPr>
        <p:spPr bwMode="auto">
          <a:xfrm>
            <a:off x="2035175" y="1639888"/>
            <a:ext cx="44450" cy="111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19" name="AutoShape 145"/>
          <p:cNvSpPr/>
          <p:nvPr/>
        </p:nvSpPr>
        <p:spPr bwMode="auto">
          <a:xfrm>
            <a:off x="2035175" y="1606550"/>
            <a:ext cx="44450" cy="11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sp>
        <p:nvSpPr>
          <p:cNvPr id="220" name="AutoShape 146"/>
          <p:cNvSpPr/>
          <p:nvPr/>
        </p:nvSpPr>
        <p:spPr bwMode="auto">
          <a:xfrm>
            <a:off x="1844675" y="1560513"/>
            <a:ext cx="66675" cy="47625"/>
          </a:xfrm>
          <a:custGeom>
            <a:avLst/>
            <a:gdLst>
              <a:gd name="T0" fmla="+- 0 10822 44"/>
              <a:gd name="T1" fmla="*/ T0 w 21556"/>
              <a:gd name="T2" fmla="+- 0 10826 53"/>
              <a:gd name="T3" fmla="*/ 10826 h 21547"/>
              <a:gd name="T4" fmla="+- 0 10822 44"/>
              <a:gd name="T5" fmla="*/ T4 w 21556"/>
              <a:gd name="T6" fmla="+- 0 10826 53"/>
              <a:gd name="T7" fmla="*/ 10826 h 21547"/>
              <a:gd name="T8" fmla="+- 0 10822 44"/>
              <a:gd name="T9" fmla="*/ T8 w 21556"/>
              <a:gd name="T10" fmla="+- 0 10826 53"/>
              <a:gd name="T11" fmla="*/ 10826 h 21547"/>
              <a:gd name="T12" fmla="+- 0 10822 44"/>
              <a:gd name="T13" fmla="*/ T12 w 21556"/>
              <a:gd name="T14" fmla="+- 0 10826 53"/>
              <a:gd name="T15" fmla="*/ 10826 h 2154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556" h="21547">
                <a:moveTo>
                  <a:pt x="19751" y="2"/>
                </a:moveTo>
                <a:lnTo>
                  <a:pt x="3200" y="1845"/>
                </a:lnTo>
                <a:cubicBezTo>
                  <a:pt x="2215" y="2010"/>
                  <a:pt x="1272" y="3284"/>
                  <a:pt x="1106" y="4676"/>
                </a:cubicBezTo>
                <a:lnTo>
                  <a:pt x="1" y="18986"/>
                </a:lnTo>
                <a:cubicBezTo>
                  <a:pt x="-44" y="20398"/>
                  <a:pt x="724" y="21547"/>
                  <a:pt x="1712" y="21547"/>
                </a:cubicBezTo>
                <a:cubicBezTo>
                  <a:pt x="2698" y="21547"/>
                  <a:pt x="3542" y="20398"/>
                  <a:pt x="3582" y="18978"/>
                </a:cubicBezTo>
                <a:lnTo>
                  <a:pt x="4185" y="9251"/>
                </a:lnTo>
                <a:cubicBezTo>
                  <a:pt x="4319" y="7849"/>
                  <a:pt x="5235" y="6592"/>
                  <a:pt x="6220" y="6447"/>
                </a:cubicBezTo>
                <a:lnTo>
                  <a:pt x="19751" y="5128"/>
                </a:lnTo>
                <a:cubicBezTo>
                  <a:pt x="20743" y="5078"/>
                  <a:pt x="21556" y="3884"/>
                  <a:pt x="21556" y="2467"/>
                </a:cubicBezTo>
                <a:cubicBezTo>
                  <a:pt x="21556" y="1055"/>
                  <a:pt x="20743" y="-53"/>
                  <a:pt x="19751" y="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grpSp>
        <p:nvGrpSpPr>
          <p:cNvPr id="221" name="组合 220"/>
          <p:cNvGrpSpPr/>
          <p:nvPr/>
        </p:nvGrpSpPr>
        <p:grpSpPr>
          <a:xfrm>
            <a:off x="1026795" y="1447800"/>
            <a:ext cx="360363" cy="315913"/>
            <a:chOff x="1035050" y="1447800"/>
            <a:chExt cx="360363" cy="315913"/>
          </a:xfrm>
          <a:solidFill>
            <a:schemeClr val="bg1"/>
          </a:solidFill>
        </p:grpSpPr>
        <p:sp>
          <p:nvSpPr>
            <p:cNvPr id="222" name="AutoShape 147"/>
            <p:cNvSpPr/>
            <p:nvPr/>
          </p:nvSpPr>
          <p:spPr bwMode="auto">
            <a:xfrm>
              <a:off x="1035050" y="1447800"/>
              <a:ext cx="360363" cy="315913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223" name="AutoShape 148"/>
            <p:cNvSpPr/>
            <p:nvPr/>
          </p:nvSpPr>
          <p:spPr bwMode="auto">
            <a:xfrm>
              <a:off x="1092200" y="1504950"/>
              <a:ext cx="52388" cy="523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224" name="AutoShape 149"/>
          <p:cNvSpPr/>
          <p:nvPr/>
        </p:nvSpPr>
        <p:spPr bwMode="auto">
          <a:xfrm>
            <a:off x="317500" y="1471613"/>
            <a:ext cx="358775" cy="2571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221580" y="9211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工作内容回顾</a:t>
            </a: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21580" y="1223894"/>
            <a:ext cx="1903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Review Of Work Content</a:t>
            </a:r>
            <a:endParaRPr kumimoji="1" lang="en-US" altLang="zh-CN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21580" y="1974844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工作经验总结</a:t>
            </a: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21580" y="2284996"/>
            <a:ext cx="1903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The Market Data Analysis</a:t>
            </a:r>
            <a:endParaRPr kumimoji="1" lang="en-US" altLang="zh-CN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21580" y="3028492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存在不足与教训及解决措施</a:t>
            </a: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21580" y="3346098"/>
            <a:ext cx="2262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Problems And Solutions In Work</a:t>
            </a:r>
            <a:endParaRPr kumimoji="1" lang="en-US" altLang="zh-CN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21580" y="40821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下一步工作计划</a:t>
            </a: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21580" y="4407200"/>
            <a:ext cx="2262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Next Work Planning</a:t>
            </a:r>
            <a:endParaRPr kumimoji="1" lang="en-US" altLang="zh-CN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796922" y="1003015"/>
            <a:ext cx="369916" cy="369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96922" y="2044499"/>
            <a:ext cx="369916" cy="369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96922" y="3085983"/>
            <a:ext cx="369916" cy="369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796922" y="4127467"/>
            <a:ext cx="369916" cy="369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28" name="PA_矩形 7"/>
          <p:cNvSpPr/>
          <p:nvPr>
            <p:custDataLst>
              <p:tags r:id="rId1"/>
            </p:custDataLst>
          </p:nvPr>
        </p:nvSpPr>
        <p:spPr>
          <a:xfrm>
            <a:off x="1117372" y="2036595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</a:t>
            </a: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1745" y="2719850"/>
            <a:ext cx="1916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CONTENTS</a:t>
            </a:r>
            <a:endParaRPr kumimoji="1" lang="en-US" altLang="zh-CN" sz="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96922" y="1049473"/>
            <a:ext cx="36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华文细黑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01</a:t>
            </a:r>
            <a:endParaRPr kumimoji="1" lang="en-US" altLang="zh-CN" sz="1200" b="0" i="0" u="none" strike="noStrike" kern="0" cap="none" spc="0" normalizeH="0" baseline="0" noProof="0">
              <a:ln>
                <a:noFill/>
              </a:ln>
              <a:solidFill>
                <a:srgbClr val="637CAC"/>
              </a:solidFill>
              <a:effectLst/>
              <a:uLnTx/>
              <a:uFillTx/>
              <a:latin typeface="华文细黑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96922" y="2090957"/>
            <a:ext cx="36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华文细黑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02</a:t>
            </a:r>
            <a:endParaRPr kumimoji="1" lang="en-US" altLang="zh-CN" sz="1200" b="0" i="0" u="none" strike="noStrike" kern="0" cap="none" spc="0" normalizeH="0" baseline="0" noProof="0">
              <a:ln>
                <a:noFill/>
              </a:ln>
              <a:solidFill>
                <a:srgbClr val="637CAC"/>
              </a:solidFill>
              <a:effectLst/>
              <a:uLnTx/>
              <a:uFillTx/>
              <a:latin typeface="华文细黑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96922" y="3132441"/>
            <a:ext cx="36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华文细黑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03</a:t>
            </a:r>
            <a:endParaRPr kumimoji="1" lang="en-US" altLang="zh-CN" sz="1200" b="0" i="0" u="none" strike="noStrike" kern="0" cap="none" spc="0" normalizeH="0" baseline="0" noProof="0">
              <a:ln>
                <a:noFill/>
              </a:ln>
              <a:solidFill>
                <a:srgbClr val="637CAC"/>
              </a:solidFill>
              <a:effectLst/>
              <a:uLnTx/>
              <a:uFillTx/>
              <a:latin typeface="华文细黑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96922" y="4179058"/>
            <a:ext cx="36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华文细黑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04</a:t>
            </a:r>
            <a:endParaRPr kumimoji="1" lang="en-US" altLang="zh-CN" sz="1200" b="0" i="0" u="none" strike="noStrike" kern="0" cap="none" spc="0" normalizeH="0" baseline="0" noProof="0">
              <a:ln>
                <a:noFill/>
              </a:ln>
              <a:solidFill>
                <a:srgbClr val="637CAC"/>
              </a:solidFill>
              <a:effectLst/>
              <a:uLnTx/>
              <a:uFillTx/>
              <a:latin typeface="华文细黑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-323850" y="-363538"/>
            <a:ext cx="1343025" cy="1658938"/>
            <a:chOff x="-204" y="-229"/>
            <a:chExt cx="846" cy="1045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-204" y="-229"/>
              <a:ext cx="846" cy="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201" y="-227"/>
              <a:ext cx="845" cy="847"/>
            </a:xfrm>
            <a:prstGeom prst="ellipse">
              <a:avLst/>
            </a:prstGeom>
            <a:solidFill>
              <a:srgbClr val="E4A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76" y="441"/>
              <a:ext cx="378" cy="377"/>
            </a:xfrm>
            <a:prstGeom prst="ellipse">
              <a:avLst/>
            </a:prstGeom>
            <a:solidFill>
              <a:srgbClr val="A3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1599835" y="193677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工作内容回顾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637CA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9835" y="2671597"/>
            <a:ext cx="485923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 Light"/>
                <a:cs typeface="Arial" panose="020B0604020202090204" pitchFamily="34" charset="0"/>
              </a:rPr>
              <a:t>Lorem ipsum dolor sit amet, consectetuer adipiscing elit. Aenean commodo ligula eget dolorLorem ipsum dolor sit amet</a:t>
            </a: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 Light"/>
              <a:cs typeface="Arial" panose="020B0604020202090204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681947" y="3449235"/>
            <a:ext cx="1229619" cy="228855"/>
          </a:xfrm>
          <a:prstGeom prst="roundRect">
            <a:avLst>
              <a:gd name="adj" fmla="val 50000"/>
            </a:avLst>
          </a:prstGeom>
          <a:solidFill>
            <a:srgbClr val="E4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t>第一单元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9" name="PA_矩形 8"/>
          <p:cNvSpPr/>
          <p:nvPr>
            <p:custDataLst>
              <p:tags r:id="rId2"/>
            </p:custDataLst>
          </p:nvPr>
        </p:nvSpPr>
        <p:spPr>
          <a:xfrm>
            <a:off x="1599835" y="1598216"/>
            <a:ext cx="5584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华文细黑"/>
                <a:ea typeface="微软雅黑"/>
                <a:cs typeface="+mn-cs"/>
              </a:rPr>
              <a:t>Review Of Work Content</a:t>
            </a:r>
            <a:endParaRPr kumimoji="0" lang="en-US" altLang="zh-CN" sz="1600" b="0" i="0" u="none" strike="noStrike" kern="0" cap="none" spc="0" normalizeH="0" baseline="0" noProof="0">
              <a:ln>
                <a:noFill/>
              </a:ln>
              <a:solidFill>
                <a:srgbClr val="637CAC"/>
              </a:solidFill>
              <a:effectLst/>
              <a:uLnTx/>
              <a:uFillTx/>
              <a:latin typeface="华文细黑"/>
              <a:ea typeface="微软雅黑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56337" y="95864"/>
            <a:ext cx="2031325" cy="779548"/>
            <a:chOff x="156928" y="19442"/>
            <a:chExt cx="2031325" cy="779548"/>
          </a:xfrm>
        </p:grpSpPr>
        <p:sp>
          <p:nvSpPr>
            <p:cNvPr id="12" name="PA_矩形 7"/>
            <p:cNvSpPr/>
            <p:nvPr>
              <p:custDataLst>
                <p:tags r:id="rId1"/>
              </p:custDataLst>
            </p:nvPr>
          </p:nvSpPr>
          <p:spPr>
            <a:xfrm>
              <a:off x="156928" y="19442"/>
              <a:ext cx="20313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637CA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工作内容回顾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" name="PA_矩形 8"/>
            <p:cNvSpPr/>
            <p:nvPr>
              <p:custDataLst>
                <p:tags r:id="rId2"/>
              </p:custDataLst>
            </p:nvPr>
          </p:nvSpPr>
          <p:spPr>
            <a:xfrm>
              <a:off x="281961" y="463890"/>
              <a:ext cx="17812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637CAC"/>
                  </a:solidFill>
                  <a:effectLst/>
                  <a:uLnTx/>
                  <a:uFillTx/>
                  <a:latin typeface="华文细黑"/>
                  <a:ea typeface="微软雅黑"/>
                  <a:cs typeface="+mn-cs"/>
                </a:rPr>
                <a:t>Review Of Work Content</a:t>
              </a:r>
              <a:endPara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华文细黑"/>
                <a:ea typeface="微软雅黑"/>
                <a:cs typeface="+mn-cs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21670" y="798990"/>
              <a:ext cx="301841" cy="0"/>
            </a:xfrm>
            <a:prstGeom prst="line">
              <a:avLst/>
            </a:prstGeom>
            <a:ln w="38100">
              <a:solidFill>
                <a:srgbClr val="637C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Line 55"/>
          <p:cNvSpPr>
            <a:spLocks noChangeShapeType="1"/>
          </p:cNvSpPr>
          <p:nvPr/>
        </p:nvSpPr>
        <p:spPr bwMode="auto">
          <a:xfrm>
            <a:off x="1423670" y="2541333"/>
            <a:ext cx="0" cy="482600"/>
          </a:xfrm>
          <a:prstGeom prst="line">
            <a:avLst/>
          </a:prstGeom>
          <a:noFill/>
          <a:ln w="6350">
            <a:solidFill>
              <a:sysClr val="window" lastClr="FFFFFF">
                <a:lumMod val="50000"/>
              </a:sysClr>
            </a:solidFill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Line 58"/>
          <p:cNvSpPr>
            <a:spLocks noChangeShapeType="1"/>
          </p:cNvSpPr>
          <p:nvPr/>
        </p:nvSpPr>
        <p:spPr bwMode="auto">
          <a:xfrm>
            <a:off x="3521075" y="2555303"/>
            <a:ext cx="0" cy="482600"/>
          </a:xfrm>
          <a:prstGeom prst="line">
            <a:avLst/>
          </a:prstGeom>
          <a:noFill/>
          <a:ln w="6350">
            <a:solidFill>
              <a:sysClr val="window" lastClr="FFFFFF">
                <a:lumMod val="50000"/>
              </a:sysClr>
            </a:solidFill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61"/>
          <p:cNvSpPr>
            <a:spLocks noChangeShapeType="1"/>
          </p:cNvSpPr>
          <p:nvPr/>
        </p:nvSpPr>
        <p:spPr bwMode="auto">
          <a:xfrm>
            <a:off x="5559425" y="2555303"/>
            <a:ext cx="0" cy="482600"/>
          </a:xfrm>
          <a:prstGeom prst="line">
            <a:avLst/>
          </a:prstGeom>
          <a:noFill/>
          <a:ln w="6350">
            <a:solidFill>
              <a:sysClr val="window" lastClr="FFFFFF">
                <a:lumMod val="50000"/>
              </a:sysClr>
            </a:solidFill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64"/>
          <p:cNvSpPr>
            <a:spLocks noChangeShapeType="1"/>
          </p:cNvSpPr>
          <p:nvPr/>
        </p:nvSpPr>
        <p:spPr bwMode="auto">
          <a:xfrm>
            <a:off x="7523163" y="2569273"/>
            <a:ext cx="0" cy="482600"/>
          </a:xfrm>
          <a:prstGeom prst="line">
            <a:avLst/>
          </a:prstGeom>
          <a:noFill/>
          <a:ln w="6350">
            <a:solidFill>
              <a:sysClr val="window" lastClr="FFFFFF">
                <a:lumMod val="50000"/>
              </a:sysClr>
            </a:solidFill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Oval 65"/>
          <p:cNvSpPr>
            <a:spLocks noChangeArrowheads="1"/>
          </p:cNvSpPr>
          <p:nvPr/>
        </p:nvSpPr>
        <p:spPr bwMode="auto">
          <a:xfrm>
            <a:off x="7108819" y="1441649"/>
            <a:ext cx="830054" cy="828639"/>
          </a:xfrm>
          <a:prstGeom prst="ellipse">
            <a:avLst/>
          </a:prstGeom>
          <a:solidFill>
            <a:srgbClr val="A3B2D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Freeform 66"/>
          <p:cNvSpPr/>
          <p:nvPr/>
        </p:nvSpPr>
        <p:spPr bwMode="auto">
          <a:xfrm>
            <a:off x="6873162" y="923036"/>
            <a:ext cx="1360328" cy="1589404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rgbClr val="A3B2D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Oval 56"/>
          <p:cNvSpPr>
            <a:spLocks noChangeArrowheads="1"/>
          </p:cNvSpPr>
          <p:nvPr/>
        </p:nvSpPr>
        <p:spPr bwMode="auto">
          <a:xfrm>
            <a:off x="1007595" y="1392119"/>
            <a:ext cx="831469" cy="828639"/>
          </a:xfrm>
          <a:prstGeom prst="ellipse">
            <a:avLst/>
          </a:prstGeom>
          <a:solidFill>
            <a:srgbClr val="E4A7A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Freeform 57"/>
          <p:cNvSpPr/>
          <p:nvPr/>
        </p:nvSpPr>
        <p:spPr bwMode="auto">
          <a:xfrm>
            <a:off x="767637" y="895096"/>
            <a:ext cx="1360328" cy="1589404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rgbClr val="E4A7A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143985" y="1430854"/>
            <a:ext cx="831469" cy="828639"/>
          </a:xfrm>
          <a:prstGeom prst="ellipse">
            <a:avLst/>
          </a:prstGeom>
          <a:solidFill>
            <a:srgbClr val="D78D8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Freeform 63"/>
          <p:cNvSpPr/>
          <p:nvPr/>
        </p:nvSpPr>
        <p:spPr bwMode="auto">
          <a:xfrm>
            <a:off x="4907202" y="916051"/>
            <a:ext cx="1360328" cy="1589404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rgbClr val="D78D8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Oval 59"/>
          <p:cNvSpPr>
            <a:spLocks noChangeArrowheads="1"/>
          </p:cNvSpPr>
          <p:nvPr/>
        </p:nvSpPr>
        <p:spPr bwMode="auto">
          <a:xfrm>
            <a:off x="3108810" y="1430854"/>
            <a:ext cx="831469" cy="828639"/>
          </a:xfrm>
          <a:prstGeom prst="ellipse">
            <a:avLst/>
          </a:prstGeom>
          <a:solidFill>
            <a:srgbClr val="637CAC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60"/>
          <p:cNvSpPr/>
          <p:nvPr/>
        </p:nvSpPr>
        <p:spPr bwMode="auto">
          <a:xfrm>
            <a:off x="2872662" y="916051"/>
            <a:ext cx="1360328" cy="1589404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rgbClr val="637CAC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1334" y="3392576"/>
            <a:ext cx="1965239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代码门禁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4303" y="312387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工作概述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62862" y="3371621"/>
            <a:ext cx="1965239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节点管理模块的开发：管理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jenkins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中的节点，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11711" y="313085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工作概述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84709" y="3371621"/>
            <a:ext cx="1965239" cy="178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监控报警模块的开发：主要是监控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SMOKE</a:t>
            </a:r>
            <a:r>
              <a:rPr kumimoji="0" lang="zh-CN" alt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工程的失败情况，可在页面上自行开启需要监控的</a:t>
            </a:r>
            <a:r>
              <a:rPr kumimoji="0" lang="en-US" altLang="zh-CN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SMOKE</a:t>
            </a:r>
            <a:r>
              <a:rPr kumimoji="0" lang="zh-CN" alt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工程，并且可以设置阈值，工程失败次数达到阈值后，将会报警，并且节点立即下线，发出警示消息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56723" y="313784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工作概述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548447" y="3371621"/>
            <a:ext cx="196523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权限模块的开发：针对不同等级的用户，拥有访问各自权限的页面，目前权限控制只开发的页面的访问权限，按钮级别的权限控制还未开发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20461" y="312387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工作概述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</p:txBody>
      </p:sp>
      <p:grpSp>
        <p:nvGrpSpPr>
          <p:cNvPr id="49" name="Group 15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GrpSpPr>
            <a:grpSpLocks noChangeAspect="1"/>
          </p:cNvGrpSpPr>
          <p:nvPr/>
        </p:nvGrpSpPr>
        <p:grpSpPr bwMode="auto">
          <a:xfrm>
            <a:off x="5315339" y="1665763"/>
            <a:ext cx="487535" cy="412160"/>
            <a:chOff x="2425" y="1235"/>
            <a:chExt cx="912" cy="771"/>
          </a:xfrm>
          <a:solidFill>
            <a:schemeClr val="bg1"/>
          </a:solidFill>
        </p:grpSpPr>
        <p:sp>
          <p:nvSpPr>
            <p:cNvPr id="50" name="Freeform 16"/>
            <p:cNvSpPr/>
            <p:nvPr/>
          </p:nvSpPr>
          <p:spPr bwMode="auto">
            <a:xfrm>
              <a:off x="2625" y="1422"/>
              <a:ext cx="513" cy="214"/>
            </a:xfrm>
            <a:custGeom>
              <a:avLst/>
              <a:gdLst>
                <a:gd name="T0" fmla="*/ 348 w 513"/>
                <a:gd name="T1" fmla="*/ 0 h 214"/>
                <a:gd name="T2" fmla="*/ 210 w 513"/>
                <a:gd name="T3" fmla="*/ 139 h 214"/>
                <a:gd name="T4" fmla="*/ 119 w 513"/>
                <a:gd name="T5" fmla="*/ 48 h 214"/>
                <a:gd name="T6" fmla="*/ 0 w 513"/>
                <a:gd name="T7" fmla="*/ 166 h 214"/>
                <a:gd name="T8" fmla="*/ 38 w 513"/>
                <a:gd name="T9" fmla="*/ 202 h 214"/>
                <a:gd name="T10" fmla="*/ 119 w 513"/>
                <a:gd name="T11" fmla="*/ 123 h 214"/>
                <a:gd name="T12" fmla="*/ 210 w 513"/>
                <a:gd name="T13" fmla="*/ 214 h 214"/>
                <a:gd name="T14" fmla="*/ 348 w 513"/>
                <a:gd name="T15" fmla="*/ 76 h 214"/>
                <a:gd name="T16" fmla="*/ 475 w 513"/>
                <a:gd name="T17" fmla="*/ 202 h 214"/>
                <a:gd name="T18" fmla="*/ 513 w 513"/>
                <a:gd name="T19" fmla="*/ 165 h 214"/>
                <a:gd name="T20" fmla="*/ 348 w 513"/>
                <a:gd name="T2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214">
                  <a:moveTo>
                    <a:pt x="348" y="0"/>
                  </a:moveTo>
                  <a:lnTo>
                    <a:pt x="210" y="139"/>
                  </a:lnTo>
                  <a:lnTo>
                    <a:pt x="119" y="48"/>
                  </a:lnTo>
                  <a:lnTo>
                    <a:pt x="0" y="166"/>
                  </a:lnTo>
                  <a:lnTo>
                    <a:pt x="38" y="202"/>
                  </a:lnTo>
                  <a:lnTo>
                    <a:pt x="119" y="123"/>
                  </a:lnTo>
                  <a:lnTo>
                    <a:pt x="210" y="214"/>
                  </a:lnTo>
                  <a:lnTo>
                    <a:pt x="348" y="76"/>
                  </a:lnTo>
                  <a:lnTo>
                    <a:pt x="475" y="202"/>
                  </a:lnTo>
                  <a:lnTo>
                    <a:pt x="513" y="165"/>
                  </a:lnTo>
                  <a:lnTo>
                    <a:pt x="3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51" name="Freeform 17"/>
            <p:cNvSpPr>
              <a:spLocks noEditPoints="1"/>
            </p:cNvSpPr>
            <p:nvPr/>
          </p:nvSpPr>
          <p:spPr bwMode="auto">
            <a:xfrm>
              <a:off x="2425" y="1235"/>
              <a:ext cx="912" cy="771"/>
            </a:xfrm>
            <a:custGeom>
              <a:avLst/>
              <a:gdLst>
                <a:gd name="T0" fmla="*/ 912 w 912"/>
                <a:gd name="T1" fmla="*/ 54 h 771"/>
                <a:gd name="T2" fmla="*/ 912 w 912"/>
                <a:gd name="T3" fmla="*/ 0 h 771"/>
                <a:gd name="T4" fmla="*/ 2 w 912"/>
                <a:gd name="T5" fmla="*/ 0 h 771"/>
                <a:gd name="T6" fmla="*/ 2 w 912"/>
                <a:gd name="T7" fmla="*/ 54 h 771"/>
                <a:gd name="T8" fmla="*/ 30 w 912"/>
                <a:gd name="T9" fmla="*/ 54 h 771"/>
                <a:gd name="T10" fmla="*/ 30 w 912"/>
                <a:gd name="T11" fmla="*/ 541 h 771"/>
                <a:gd name="T12" fmla="*/ 0 w 912"/>
                <a:gd name="T13" fmla="*/ 541 h 771"/>
                <a:gd name="T14" fmla="*/ 0 w 912"/>
                <a:gd name="T15" fmla="*/ 594 h 771"/>
                <a:gd name="T16" fmla="*/ 30 w 912"/>
                <a:gd name="T17" fmla="*/ 594 h 771"/>
                <a:gd name="T18" fmla="*/ 30 w 912"/>
                <a:gd name="T19" fmla="*/ 595 h 771"/>
                <a:gd name="T20" fmla="*/ 429 w 912"/>
                <a:gd name="T21" fmla="*/ 595 h 771"/>
                <a:gd name="T22" fmla="*/ 429 w 912"/>
                <a:gd name="T23" fmla="*/ 718 h 771"/>
                <a:gd name="T24" fmla="*/ 367 w 912"/>
                <a:gd name="T25" fmla="*/ 718 h 771"/>
                <a:gd name="T26" fmla="*/ 367 w 912"/>
                <a:gd name="T27" fmla="*/ 771 h 771"/>
                <a:gd name="T28" fmla="*/ 545 w 912"/>
                <a:gd name="T29" fmla="*/ 771 h 771"/>
                <a:gd name="T30" fmla="*/ 545 w 912"/>
                <a:gd name="T31" fmla="*/ 718 h 771"/>
                <a:gd name="T32" fmla="*/ 482 w 912"/>
                <a:gd name="T33" fmla="*/ 718 h 771"/>
                <a:gd name="T34" fmla="*/ 482 w 912"/>
                <a:gd name="T35" fmla="*/ 595 h 771"/>
                <a:gd name="T36" fmla="*/ 885 w 912"/>
                <a:gd name="T37" fmla="*/ 595 h 771"/>
                <a:gd name="T38" fmla="*/ 885 w 912"/>
                <a:gd name="T39" fmla="*/ 594 h 771"/>
                <a:gd name="T40" fmla="*/ 911 w 912"/>
                <a:gd name="T41" fmla="*/ 594 h 771"/>
                <a:gd name="T42" fmla="*/ 911 w 912"/>
                <a:gd name="T43" fmla="*/ 541 h 771"/>
                <a:gd name="T44" fmla="*/ 885 w 912"/>
                <a:gd name="T45" fmla="*/ 541 h 771"/>
                <a:gd name="T46" fmla="*/ 885 w 912"/>
                <a:gd name="T47" fmla="*/ 54 h 771"/>
                <a:gd name="T48" fmla="*/ 912 w 912"/>
                <a:gd name="T49" fmla="*/ 54 h 771"/>
                <a:gd name="T50" fmla="*/ 83 w 912"/>
                <a:gd name="T51" fmla="*/ 541 h 771"/>
                <a:gd name="T52" fmla="*/ 83 w 912"/>
                <a:gd name="T53" fmla="*/ 55 h 771"/>
                <a:gd name="T54" fmla="*/ 832 w 912"/>
                <a:gd name="T55" fmla="*/ 55 h 771"/>
                <a:gd name="T56" fmla="*/ 832 w 912"/>
                <a:gd name="T57" fmla="*/ 541 h 771"/>
                <a:gd name="T58" fmla="*/ 83 w 912"/>
                <a:gd name="T59" fmla="*/ 54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12" h="771">
                  <a:moveTo>
                    <a:pt x="912" y="54"/>
                  </a:moveTo>
                  <a:lnTo>
                    <a:pt x="912" y="0"/>
                  </a:lnTo>
                  <a:lnTo>
                    <a:pt x="2" y="0"/>
                  </a:lnTo>
                  <a:lnTo>
                    <a:pt x="2" y="54"/>
                  </a:lnTo>
                  <a:lnTo>
                    <a:pt x="30" y="54"/>
                  </a:lnTo>
                  <a:lnTo>
                    <a:pt x="30" y="541"/>
                  </a:lnTo>
                  <a:lnTo>
                    <a:pt x="0" y="541"/>
                  </a:lnTo>
                  <a:lnTo>
                    <a:pt x="0" y="594"/>
                  </a:lnTo>
                  <a:lnTo>
                    <a:pt x="30" y="594"/>
                  </a:lnTo>
                  <a:lnTo>
                    <a:pt x="30" y="595"/>
                  </a:lnTo>
                  <a:lnTo>
                    <a:pt x="429" y="595"/>
                  </a:lnTo>
                  <a:lnTo>
                    <a:pt x="429" y="718"/>
                  </a:lnTo>
                  <a:lnTo>
                    <a:pt x="367" y="718"/>
                  </a:lnTo>
                  <a:lnTo>
                    <a:pt x="367" y="771"/>
                  </a:lnTo>
                  <a:lnTo>
                    <a:pt x="545" y="771"/>
                  </a:lnTo>
                  <a:lnTo>
                    <a:pt x="545" y="718"/>
                  </a:lnTo>
                  <a:lnTo>
                    <a:pt x="482" y="718"/>
                  </a:lnTo>
                  <a:lnTo>
                    <a:pt x="482" y="595"/>
                  </a:lnTo>
                  <a:lnTo>
                    <a:pt x="885" y="595"/>
                  </a:lnTo>
                  <a:lnTo>
                    <a:pt x="885" y="594"/>
                  </a:lnTo>
                  <a:lnTo>
                    <a:pt x="911" y="594"/>
                  </a:lnTo>
                  <a:lnTo>
                    <a:pt x="911" y="541"/>
                  </a:lnTo>
                  <a:lnTo>
                    <a:pt x="885" y="541"/>
                  </a:lnTo>
                  <a:lnTo>
                    <a:pt x="885" y="54"/>
                  </a:lnTo>
                  <a:lnTo>
                    <a:pt x="912" y="54"/>
                  </a:lnTo>
                  <a:close/>
                  <a:moveTo>
                    <a:pt x="83" y="541"/>
                  </a:moveTo>
                  <a:lnTo>
                    <a:pt x="83" y="55"/>
                  </a:lnTo>
                  <a:lnTo>
                    <a:pt x="832" y="55"/>
                  </a:lnTo>
                  <a:lnTo>
                    <a:pt x="832" y="541"/>
                  </a:lnTo>
                  <a:lnTo>
                    <a:pt x="83" y="5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sp>
        <p:nvSpPr>
          <p:cNvPr id="202" name="AutoShape 128"/>
          <p:cNvSpPr/>
          <p:nvPr/>
        </p:nvSpPr>
        <p:spPr bwMode="auto">
          <a:xfrm>
            <a:off x="7342823" y="1677353"/>
            <a:ext cx="360362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850" y="12150"/>
                </a:moveTo>
                <a:cubicBezTo>
                  <a:pt x="13851" y="12150"/>
                  <a:pt x="12926" y="11859"/>
                  <a:pt x="12124" y="11386"/>
                </a:cubicBezTo>
                <a:lnTo>
                  <a:pt x="11892" y="11618"/>
                </a:lnTo>
                <a:lnTo>
                  <a:pt x="11132" y="12377"/>
                </a:lnTo>
                <a:lnTo>
                  <a:pt x="9846" y="13663"/>
                </a:lnTo>
                <a:cubicBezTo>
                  <a:pt x="9593" y="13916"/>
                  <a:pt x="9451" y="14260"/>
                  <a:pt x="9451" y="14617"/>
                </a:cubicBezTo>
                <a:lnTo>
                  <a:pt x="9451" y="16200"/>
                </a:lnTo>
                <a:lnTo>
                  <a:pt x="8101" y="16200"/>
                </a:lnTo>
                <a:cubicBezTo>
                  <a:pt x="7356" y="16200"/>
                  <a:pt x="6751" y="16804"/>
                  <a:pt x="6751" y="17549"/>
                </a:cubicBezTo>
                <a:lnTo>
                  <a:pt x="6751" y="18900"/>
                </a:lnTo>
                <a:lnTo>
                  <a:pt x="5170" y="18900"/>
                </a:lnTo>
                <a:cubicBezTo>
                  <a:pt x="4812" y="18900"/>
                  <a:pt x="4469" y="19042"/>
                  <a:pt x="4216" y="19295"/>
                </a:cubicBezTo>
                <a:lnTo>
                  <a:pt x="3259" y="20252"/>
                </a:lnTo>
                <a:lnTo>
                  <a:pt x="1352" y="20249"/>
                </a:lnTo>
                <a:lnTo>
                  <a:pt x="1350" y="18326"/>
                </a:lnTo>
                <a:lnTo>
                  <a:pt x="9223" y="10467"/>
                </a:lnTo>
                <a:cubicBezTo>
                  <a:pt x="9223" y="10467"/>
                  <a:pt x="9223" y="10467"/>
                  <a:pt x="9224" y="10468"/>
                </a:cubicBezTo>
                <a:lnTo>
                  <a:pt x="10215" y="9477"/>
                </a:lnTo>
                <a:cubicBezTo>
                  <a:pt x="9741" y="8674"/>
                  <a:pt x="9451" y="7748"/>
                  <a:pt x="9451" y="6750"/>
                </a:cubicBezTo>
                <a:cubicBezTo>
                  <a:pt x="9451" y="3767"/>
                  <a:pt x="11869" y="1350"/>
                  <a:pt x="14850" y="1350"/>
                </a:cubicBezTo>
                <a:cubicBezTo>
                  <a:pt x="17832" y="1350"/>
                  <a:pt x="20250" y="3767"/>
                  <a:pt x="20250" y="6750"/>
                </a:cubicBezTo>
                <a:cubicBezTo>
                  <a:pt x="20250" y="9732"/>
                  <a:pt x="17832" y="12150"/>
                  <a:pt x="14850" y="12150"/>
                </a:cubicBezTo>
                <a:moveTo>
                  <a:pt x="14850" y="0"/>
                </a:moveTo>
                <a:cubicBezTo>
                  <a:pt x="11123" y="0"/>
                  <a:pt x="8101" y="3022"/>
                  <a:pt x="8101" y="6750"/>
                </a:cubicBezTo>
                <a:cubicBezTo>
                  <a:pt x="8101" y="7617"/>
                  <a:pt x="8283" y="8438"/>
                  <a:pt x="8582" y="9199"/>
                </a:cubicBezTo>
                <a:lnTo>
                  <a:pt x="383" y="17400"/>
                </a:lnTo>
                <a:cubicBezTo>
                  <a:pt x="146" y="17637"/>
                  <a:pt x="0" y="17863"/>
                  <a:pt x="0" y="18225"/>
                </a:cubicBezTo>
                <a:lnTo>
                  <a:pt x="0" y="20249"/>
                </a:lnTo>
                <a:cubicBezTo>
                  <a:pt x="0" y="20972"/>
                  <a:pt x="626" y="21599"/>
                  <a:pt x="1349" y="21599"/>
                </a:cubicBezTo>
                <a:lnTo>
                  <a:pt x="3374" y="21599"/>
                </a:lnTo>
                <a:cubicBezTo>
                  <a:pt x="3736" y="21599"/>
                  <a:pt x="3965" y="21455"/>
                  <a:pt x="4202" y="21219"/>
                </a:cubicBezTo>
                <a:lnTo>
                  <a:pt x="5170" y="20249"/>
                </a:lnTo>
                <a:lnTo>
                  <a:pt x="6751" y="20249"/>
                </a:lnTo>
                <a:cubicBezTo>
                  <a:pt x="7496" y="20249"/>
                  <a:pt x="8101" y="19645"/>
                  <a:pt x="8101" y="18900"/>
                </a:cubicBezTo>
                <a:lnTo>
                  <a:pt x="8101" y="17549"/>
                </a:lnTo>
                <a:lnTo>
                  <a:pt x="9451" y="17549"/>
                </a:lnTo>
                <a:cubicBezTo>
                  <a:pt x="10196" y="17549"/>
                  <a:pt x="10801" y="16945"/>
                  <a:pt x="10801" y="16200"/>
                </a:cubicBezTo>
                <a:lnTo>
                  <a:pt x="10801" y="14617"/>
                </a:lnTo>
                <a:lnTo>
                  <a:pt x="12400" y="13018"/>
                </a:lnTo>
                <a:cubicBezTo>
                  <a:pt x="13162" y="13317"/>
                  <a:pt x="13982" y="13500"/>
                  <a:pt x="14850" y="13500"/>
                </a:cubicBezTo>
                <a:cubicBezTo>
                  <a:pt x="18577" y="13500"/>
                  <a:pt x="21599" y="10477"/>
                  <a:pt x="21599" y="6750"/>
                </a:cubicBezTo>
                <a:cubicBezTo>
                  <a:pt x="21599" y="3022"/>
                  <a:pt x="18577" y="0"/>
                  <a:pt x="148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微软雅黑"/>
              <a:cs typeface="+mn-cs"/>
              <a:sym typeface="Gill Sans" panose="020B0502020104020203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3371349" y="1649853"/>
            <a:ext cx="314346" cy="359165"/>
            <a:chOff x="6853689" y="2141343"/>
            <a:chExt cx="314346" cy="359165"/>
          </a:xfrm>
          <a:solidFill>
            <a:schemeClr val="bg1"/>
          </a:solidFill>
        </p:grpSpPr>
        <p:sp>
          <p:nvSpPr>
            <p:cNvPr id="107" name="AutoShape 48"/>
            <p:cNvSpPr/>
            <p:nvPr/>
          </p:nvSpPr>
          <p:spPr bwMode="auto">
            <a:xfrm>
              <a:off x="6853689" y="2141343"/>
              <a:ext cx="314346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08" name="AutoShape 49"/>
            <p:cNvSpPr/>
            <p:nvPr/>
          </p:nvSpPr>
          <p:spPr bwMode="auto">
            <a:xfrm>
              <a:off x="7100498" y="2421922"/>
              <a:ext cx="22717" cy="221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09" name="AutoShape 50"/>
            <p:cNvSpPr/>
            <p:nvPr/>
          </p:nvSpPr>
          <p:spPr bwMode="auto">
            <a:xfrm>
              <a:off x="7100498" y="2354387"/>
              <a:ext cx="22717" cy="227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10" name="AutoShape 51"/>
            <p:cNvSpPr/>
            <p:nvPr/>
          </p:nvSpPr>
          <p:spPr bwMode="auto">
            <a:xfrm>
              <a:off x="7100498" y="2286850"/>
              <a:ext cx="22717" cy="227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244524" y="1613533"/>
            <a:ext cx="359165" cy="359165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196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97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98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51830" y="95864"/>
            <a:ext cx="2035832" cy="779548"/>
            <a:chOff x="152421" y="19442"/>
            <a:chExt cx="2035832" cy="779548"/>
          </a:xfrm>
        </p:grpSpPr>
        <p:sp>
          <p:nvSpPr>
            <p:cNvPr id="12" name="PA_矩形 7"/>
            <p:cNvSpPr/>
            <p:nvPr>
              <p:custDataLst>
                <p:tags r:id="rId2"/>
              </p:custDataLst>
            </p:nvPr>
          </p:nvSpPr>
          <p:spPr>
            <a:xfrm>
              <a:off x="156928" y="19442"/>
              <a:ext cx="203132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637CA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代码统计（行）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" name="PA_矩形 8"/>
            <p:cNvSpPr/>
            <p:nvPr>
              <p:custDataLst>
                <p:tags r:id="rId3"/>
              </p:custDataLst>
            </p:nvPr>
          </p:nvSpPr>
          <p:spPr>
            <a:xfrm>
              <a:off x="152421" y="479765"/>
              <a:ext cx="17812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637CAC"/>
                  </a:solidFill>
                  <a:effectLst/>
                  <a:uLnTx/>
                  <a:uFillTx/>
                  <a:latin typeface="华文细黑"/>
                  <a:ea typeface="微软雅黑"/>
                  <a:cs typeface="+mn-cs"/>
                </a:rPr>
                <a:t>Market Data Analysis</a:t>
              </a:r>
              <a:endPara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华文细黑"/>
                <a:ea typeface="微软雅黑"/>
                <a:cs typeface="+mn-cs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958805" y="798990"/>
              <a:ext cx="301841" cy="0"/>
            </a:xfrm>
            <a:prstGeom prst="line">
              <a:avLst/>
            </a:prstGeom>
            <a:ln w="38100">
              <a:solidFill>
                <a:srgbClr val="637C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图表 4"/>
          <p:cNvGraphicFramePr/>
          <p:nvPr/>
        </p:nvGraphicFramePr>
        <p:xfrm>
          <a:off x="192089" y="1363946"/>
          <a:ext cx="4715735" cy="337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8" name="矩形 27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5800879" y="1586204"/>
            <a:ext cx="14347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华文细黑"/>
                <a:ea typeface="微软雅黑"/>
                <a:cs typeface="+mn-cs"/>
                <a:sym typeface="+mn-lt"/>
              </a:rPr>
              <a:t>市场数据分析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华文细黑"/>
              <a:ea typeface="微软雅黑"/>
              <a:cs typeface="+mn-cs"/>
              <a:sym typeface="+mn-lt"/>
            </a:endParaRPr>
          </a:p>
        </p:txBody>
      </p:sp>
      <p:sp>
        <p:nvSpPr>
          <p:cNvPr id="40" name="矩形 39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5800878" y="1924758"/>
            <a:ext cx="296617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903852" y="1955535"/>
            <a:ext cx="2095283" cy="0"/>
          </a:xfrm>
          <a:prstGeom prst="line">
            <a:avLst/>
          </a:prstGeom>
          <a:ln>
            <a:solidFill>
              <a:srgbClr val="637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903852" y="1955535"/>
            <a:ext cx="475488" cy="0"/>
          </a:xfrm>
          <a:prstGeom prst="line">
            <a:avLst/>
          </a:prstGeom>
          <a:ln w="28575">
            <a:solidFill>
              <a:srgbClr val="637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208612" y="1691033"/>
            <a:ext cx="490451" cy="490451"/>
          </a:xfrm>
          <a:prstGeom prst="rect">
            <a:avLst/>
          </a:prstGeom>
          <a:solidFill>
            <a:srgbClr val="637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349961" y="1784837"/>
            <a:ext cx="207752" cy="302842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51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52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53" name="矩形 52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5800879" y="2700428"/>
            <a:ext cx="14347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华文细黑"/>
                <a:ea typeface="微软雅黑"/>
                <a:cs typeface="+mn-cs"/>
                <a:sym typeface="+mn-lt"/>
              </a:rPr>
              <a:t>市场数据分析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华文细黑"/>
              <a:ea typeface="微软雅黑"/>
              <a:cs typeface="+mn-cs"/>
              <a:sym typeface="+mn-lt"/>
            </a:endParaRPr>
          </a:p>
        </p:txBody>
      </p:sp>
      <p:sp>
        <p:nvSpPr>
          <p:cNvPr id="54" name="矩形 53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5800878" y="3038982"/>
            <a:ext cx="296617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5903852" y="3069759"/>
            <a:ext cx="2095283" cy="0"/>
          </a:xfrm>
          <a:prstGeom prst="line">
            <a:avLst/>
          </a:prstGeom>
          <a:ln>
            <a:solidFill>
              <a:srgbClr val="E4A7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903852" y="3069759"/>
            <a:ext cx="475488" cy="0"/>
          </a:xfrm>
          <a:prstGeom prst="line">
            <a:avLst/>
          </a:prstGeom>
          <a:ln w="28575">
            <a:solidFill>
              <a:srgbClr val="E4A7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208612" y="2805257"/>
            <a:ext cx="490451" cy="490451"/>
          </a:xfrm>
          <a:prstGeom prst="rect">
            <a:avLst/>
          </a:prstGeom>
          <a:solidFill>
            <a:srgbClr val="E4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349961" y="2899061"/>
            <a:ext cx="207752" cy="302842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59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60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61" name="矩形 60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5800879" y="3814652"/>
            <a:ext cx="14347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华文细黑"/>
                <a:ea typeface="微软雅黑"/>
                <a:cs typeface="+mn-cs"/>
                <a:sym typeface="+mn-lt"/>
              </a:rPr>
              <a:t>市场数据分析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华文细黑"/>
              <a:ea typeface="微软雅黑"/>
              <a:cs typeface="+mn-cs"/>
              <a:sym typeface="+mn-lt"/>
            </a:endParaRPr>
          </a:p>
        </p:txBody>
      </p:sp>
      <p:sp>
        <p:nvSpPr>
          <p:cNvPr id="62" name="矩形 61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5800878" y="4153206"/>
            <a:ext cx="296617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5903852" y="4183983"/>
            <a:ext cx="2095283" cy="0"/>
          </a:xfrm>
          <a:prstGeom prst="line">
            <a:avLst/>
          </a:prstGeom>
          <a:ln>
            <a:solidFill>
              <a:srgbClr val="A3B2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903852" y="4183983"/>
            <a:ext cx="475488" cy="0"/>
          </a:xfrm>
          <a:prstGeom prst="line">
            <a:avLst/>
          </a:prstGeom>
          <a:ln w="28575">
            <a:solidFill>
              <a:srgbClr val="A3B2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208612" y="3919481"/>
            <a:ext cx="490451" cy="490451"/>
          </a:xfrm>
          <a:prstGeom prst="rect">
            <a:avLst/>
          </a:prstGeom>
          <a:solidFill>
            <a:srgbClr val="A3B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349961" y="4013285"/>
            <a:ext cx="207752" cy="302842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67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68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微软雅黑"/>
                <a:cs typeface="+mn-cs"/>
                <a:sym typeface="Gill Sans" panose="020B0502020104020203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-323850" y="-363538"/>
            <a:ext cx="1343025" cy="1658938"/>
            <a:chOff x="-204" y="-229"/>
            <a:chExt cx="846" cy="1045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-204" y="-229"/>
              <a:ext cx="846" cy="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201" y="-227"/>
              <a:ext cx="845" cy="847"/>
            </a:xfrm>
            <a:prstGeom prst="ellipse">
              <a:avLst/>
            </a:prstGeom>
            <a:solidFill>
              <a:srgbClr val="E4A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76" y="441"/>
              <a:ext cx="378" cy="377"/>
            </a:xfrm>
            <a:prstGeom prst="ellipse">
              <a:avLst/>
            </a:prstGeom>
            <a:solidFill>
              <a:srgbClr val="A3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1599835" y="1936770"/>
            <a:ext cx="323469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工作经验总结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637CA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9835" y="2671597"/>
            <a:ext cx="485923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 Light"/>
                <a:cs typeface="Arial" panose="020B0604020202090204" pitchFamily="34" charset="0"/>
              </a:rPr>
              <a:t>Lorem ipsum dolor sit amet, consectetuer adipiscing elit. Aenean commodo ligula eget dolorLorem ipsum dolor sit amet</a:t>
            </a: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 Light"/>
              <a:cs typeface="Arial" panose="020B0604020202090204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681947" y="3449235"/>
            <a:ext cx="1229619" cy="228855"/>
          </a:xfrm>
          <a:prstGeom prst="roundRect">
            <a:avLst>
              <a:gd name="adj" fmla="val 50000"/>
            </a:avLst>
          </a:prstGeom>
          <a:solidFill>
            <a:srgbClr val="E4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t>第二单元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9" name="PA_矩形 8"/>
          <p:cNvSpPr/>
          <p:nvPr>
            <p:custDataLst>
              <p:tags r:id="rId2"/>
            </p:custDataLst>
          </p:nvPr>
        </p:nvSpPr>
        <p:spPr>
          <a:xfrm>
            <a:off x="1599835" y="1598216"/>
            <a:ext cx="5584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华文细黑"/>
                <a:ea typeface="微软雅黑"/>
                <a:cs typeface="+mn-cs"/>
              </a:rPr>
              <a:t>Market Data Analysis</a:t>
            </a:r>
            <a:endParaRPr kumimoji="0" lang="en-US" altLang="zh-CN" sz="1600" b="0" i="0" u="none" strike="noStrike" kern="0" cap="none" spc="0" normalizeH="0" baseline="0" noProof="0">
              <a:ln>
                <a:noFill/>
              </a:ln>
              <a:solidFill>
                <a:srgbClr val="637CAC"/>
              </a:solidFill>
              <a:effectLst/>
              <a:uLnTx/>
              <a:uFillTx/>
              <a:latin typeface="华文细黑"/>
              <a:ea typeface="微软雅黑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56337" y="95864"/>
            <a:ext cx="2031325" cy="779548"/>
            <a:chOff x="156928" y="19442"/>
            <a:chExt cx="2031325" cy="779548"/>
          </a:xfrm>
        </p:grpSpPr>
        <p:sp>
          <p:nvSpPr>
            <p:cNvPr id="12" name="PA_矩形 7"/>
            <p:cNvSpPr/>
            <p:nvPr>
              <p:custDataLst>
                <p:tags r:id="rId4"/>
              </p:custDataLst>
            </p:nvPr>
          </p:nvSpPr>
          <p:spPr>
            <a:xfrm>
              <a:off x="156928" y="19442"/>
              <a:ext cx="203132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637CA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经验总结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" name="PA_矩形 8"/>
            <p:cNvSpPr/>
            <p:nvPr>
              <p:custDataLst>
                <p:tags r:id="rId5"/>
              </p:custDataLst>
            </p:nvPr>
          </p:nvSpPr>
          <p:spPr>
            <a:xfrm>
              <a:off x="281961" y="463890"/>
              <a:ext cx="17812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637CAC"/>
                  </a:solidFill>
                  <a:effectLst/>
                  <a:uLnTx/>
                  <a:uFillTx/>
                  <a:latin typeface="华文细黑"/>
                  <a:ea typeface="微软雅黑"/>
                  <a:cs typeface="+mn-cs"/>
                </a:rPr>
                <a:t>Market Data Analysis</a:t>
              </a:r>
              <a:endPara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华文细黑"/>
                <a:ea typeface="微软雅黑"/>
                <a:cs typeface="+mn-cs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21670" y="798990"/>
              <a:ext cx="301841" cy="0"/>
            </a:xfrm>
            <a:prstGeom prst="line">
              <a:avLst/>
            </a:prstGeom>
            <a:ln w="38100">
              <a:solidFill>
                <a:srgbClr val="637C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98144" y="1842448"/>
            <a:ext cx="2129050" cy="2859206"/>
          </a:xfrm>
          <a:prstGeom prst="rect">
            <a:avLst/>
          </a:prstGeom>
          <a:solidFill>
            <a:srgbClr val="637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8394" y="1173707"/>
            <a:ext cx="1528550" cy="1528550"/>
          </a:xfrm>
          <a:prstGeom prst="ellipse">
            <a:avLst/>
          </a:prstGeom>
          <a:solidFill>
            <a:srgbClr val="637CAC"/>
          </a:solidFill>
          <a:ln w="38100">
            <a:solidFill>
              <a:srgbClr val="F3E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graphicFrame>
        <p:nvGraphicFramePr>
          <p:cNvPr id="7" name="图表 6" descr="e7d195523061f1c09e9d68d7cf438b91ef959ecb14fc25d26BBA7F7DBC18E55DFF4014AF651F0BF2569D4B6C1DA7F1A4683A481403BD872FC687266AD13265C1DE7C373772FD8728ABDD69ADD03BFF5BE2862BC891DBB79E0B47DAFC0B20EFAFCEA548AFD328944FF30157E8E3C12DAB23A6E61B8C863F55A5AECD053A99294B0956FF5F719947F0AB1BB1040CD6000DDD48C5D56EF7E20F"/>
          <p:cNvGraphicFramePr/>
          <p:nvPr/>
        </p:nvGraphicFramePr>
        <p:xfrm>
          <a:off x="270175" y="1076319"/>
          <a:ext cx="2584987" cy="172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矩形 7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842872" y="2947886"/>
            <a:ext cx="1440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"/>
                <a:cs typeface="+mn-cs"/>
                <a:sym typeface="+mn-lt"/>
              </a:rPr>
              <a:t>市场数据分析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"/>
              <a:cs typeface="+mn-cs"/>
              <a:sym typeface="+mn-lt"/>
            </a:endParaRPr>
          </a:p>
        </p:txBody>
      </p:sp>
      <p:sp>
        <p:nvSpPr>
          <p:cNvPr id="9" name="矩形 8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499528" y="3272796"/>
            <a:ext cx="2127666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07475" y="1842448"/>
            <a:ext cx="2129050" cy="2859206"/>
          </a:xfrm>
          <a:prstGeom prst="rect">
            <a:avLst/>
          </a:prstGeom>
          <a:solidFill>
            <a:srgbClr val="D7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807725" y="1173707"/>
            <a:ext cx="1528550" cy="1528550"/>
          </a:xfrm>
          <a:prstGeom prst="ellipse">
            <a:avLst/>
          </a:prstGeom>
          <a:solidFill>
            <a:srgbClr val="D78D8F"/>
          </a:solidFill>
          <a:ln w="38100">
            <a:solidFill>
              <a:srgbClr val="F3E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45" name="矩形 44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3852203" y="2947886"/>
            <a:ext cx="1440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"/>
                <a:cs typeface="+mn-cs"/>
                <a:sym typeface="+mn-lt"/>
              </a:rPr>
              <a:t>市场数据分析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"/>
              <a:cs typeface="+mn-cs"/>
              <a:sym typeface="+mn-lt"/>
            </a:endParaRPr>
          </a:p>
        </p:txBody>
      </p:sp>
      <p:sp>
        <p:nvSpPr>
          <p:cNvPr id="46" name="矩形 45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3508859" y="3272796"/>
            <a:ext cx="2127666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1" name="图表 10" descr="e7d195523061f1c09e9d68d7cf438b91ef959ecb14fc25d26BBA7F7DBC18E55DFF4014AF651F0BF2569D4B6C1DA7F1A4683A481403BD872FC687266AD13265C1DE7C373772FD8728ABDD69ADD03BFF5BE2862BC891DBB79E0B47DAFC0B20EFAFCEA548AFD328944FF30157E8E3C12DAB23A6E61B8C863F55A5AECD053A99294B0956FF5F719947F0AB1BB1040CD6000DDD48C5D56EF7E20F"/>
          <p:cNvGraphicFramePr/>
          <p:nvPr/>
        </p:nvGraphicFramePr>
        <p:xfrm>
          <a:off x="3279506" y="1076319"/>
          <a:ext cx="2584987" cy="172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0" name="矩形 69"/>
          <p:cNvSpPr/>
          <p:nvPr/>
        </p:nvSpPr>
        <p:spPr>
          <a:xfrm>
            <a:off x="6515422" y="1842448"/>
            <a:ext cx="2129050" cy="2859206"/>
          </a:xfrm>
          <a:prstGeom prst="rect">
            <a:avLst/>
          </a:prstGeom>
          <a:solidFill>
            <a:srgbClr val="637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815672" y="1173707"/>
            <a:ext cx="1528550" cy="1528550"/>
          </a:xfrm>
          <a:prstGeom prst="ellipse">
            <a:avLst/>
          </a:prstGeom>
          <a:solidFill>
            <a:srgbClr val="637CAC"/>
          </a:solidFill>
          <a:ln w="38100">
            <a:solidFill>
              <a:srgbClr val="F3E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graphicFrame>
        <p:nvGraphicFramePr>
          <p:cNvPr id="72" name="图表 71" descr="e7d195523061f1c09e9d68d7cf438b91ef959ecb14fc25d26BBA7F7DBC18E55DFF4014AF651F0BF2569D4B6C1DA7F1A4683A481403BD872FC687266AD13265C1DE7C373772FD8728ABDD69ADD03BFF5BE2862BC891DBB79E0B47DAFC0B20EFAFCEA548AFD328944FF30157E8E3C12DAB23A6E61B8C863F55A5AECD053A99294B0956FF5F719947F0AB1BB1040CD6000DDD48C5D56EF7E20F"/>
          <p:cNvGraphicFramePr/>
          <p:nvPr/>
        </p:nvGraphicFramePr>
        <p:xfrm>
          <a:off x="6287453" y="1076319"/>
          <a:ext cx="2584987" cy="172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矩形 72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6860150" y="2947886"/>
            <a:ext cx="1440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"/>
                <a:cs typeface="+mn-cs"/>
                <a:sym typeface="+mn-lt"/>
              </a:rPr>
              <a:t>市场数据分析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"/>
              <a:cs typeface="+mn-cs"/>
              <a:sym typeface="+mn-lt"/>
            </a:endParaRPr>
          </a:p>
        </p:txBody>
      </p:sp>
      <p:sp>
        <p:nvSpPr>
          <p:cNvPr id="74" name="矩形 73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516806" y="3272796"/>
            <a:ext cx="2127666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矩形 12" descr="e7d195523061f1c09e9d68d7cf438b91ef959ecb14fc25d26BBA7F7DBC18E55DFF4014AF651F0BF2569D4B6C1DA7F1A4683A481403BD872FC687266AD13265C1DE7C373772FD8728ABDD69ADD03BFF5BE2862BC891DBB79E0B47DAFC0B20EFAFCEA548AFD328944FF30157E8E3C12DAB23A6E61B8C863F55A5AECD053A99294B0956FF5F719947F0AB1BB1040CD6000DDD48C5D56EF7E20F"/>
          <p:cNvSpPr/>
          <p:nvPr/>
        </p:nvSpPr>
        <p:spPr>
          <a:xfrm>
            <a:off x="1221068" y="1707148"/>
            <a:ext cx="683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"/>
                <a:cs typeface="Arial" panose="020B0604020202090204" pitchFamily="34" charset="0"/>
              </a:rPr>
              <a:t>40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"/>
                <a:cs typeface="Arial" panose="020B0604020202090204" pitchFamily="34" charset="0"/>
              </a:rPr>
              <a:t>%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"/>
              <a:cs typeface="+mn-cs"/>
            </a:endParaRPr>
          </a:p>
        </p:txBody>
      </p:sp>
      <p:sp>
        <p:nvSpPr>
          <p:cNvPr id="76" name="矩形 75" descr="e7d195523061f1c09e9d68d7cf438b91ef959ecb14fc25d26BBA7F7DBC18E55DFF4014AF651F0BF2569D4B6C1DA7F1A4683A481403BD872FC687266AD13265C1DE7C373772FD8728ABDD69ADD03BFF5BE2862BC891DBB79E0B47DAFC0B20EFAFCEA548AFD328944FF30157E8E3C12DAB23A6E61B8C863F55A5AECD053A99294B0956FF5F719947F0AB1BB1040CD6000DDD48C5D56EF7E20F"/>
          <p:cNvSpPr/>
          <p:nvPr/>
        </p:nvSpPr>
        <p:spPr>
          <a:xfrm>
            <a:off x="4230400" y="1707148"/>
            <a:ext cx="683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"/>
                <a:cs typeface="Arial" panose="020B0604020202090204" pitchFamily="34" charset="0"/>
              </a:rPr>
              <a:t>40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"/>
                <a:cs typeface="Arial" panose="020B0604020202090204" pitchFamily="34" charset="0"/>
              </a:rPr>
              <a:t>%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"/>
              <a:cs typeface="+mn-cs"/>
            </a:endParaRPr>
          </a:p>
        </p:txBody>
      </p:sp>
      <p:sp>
        <p:nvSpPr>
          <p:cNvPr id="77" name="矩形 76" descr="e7d195523061f1c09e9d68d7cf438b91ef959ecb14fc25d26BBA7F7DBC18E55DFF4014AF651F0BF2569D4B6C1DA7F1A4683A481403BD872FC687266AD13265C1DE7C373772FD8728ABDD69ADD03BFF5BE2862BC891DBB79E0B47DAFC0B20EFAFCEA548AFD328944FF30157E8E3C12DAB23A6E61B8C863F55A5AECD053A99294B0956FF5F719947F0AB1BB1040CD6000DDD48C5D56EF7E20F"/>
          <p:cNvSpPr/>
          <p:nvPr/>
        </p:nvSpPr>
        <p:spPr>
          <a:xfrm>
            <a:off x="7239732" y="1705480"/>
            <a:ext cx="683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"/>
                <a:cs typeface="Arial" panose="020B0604020202090204" pitchFamily="34" charset="0"/>
              </a:rPr>
              <a:t>40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"/>
                <a:cs typeface="Arial" panose="020B0604020202090204" pitchFamily="34" charset="0"/>
              </a:rPr>
              <a:t>%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-323850" y="-363538"/>
            <a:ext cx="1343025" cy="1658938"/>
            <a:chOff x="-204" y="-229"/>
            <a:chExt cx="846" cy="1045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-204" y="-229"/>
              <a:ext cx="846" cy="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201" y="-227"/>
              <a:ext cx="845" cy="847"/>
            </a:xfrm>
            <a:prstGeom prst="ellipse">
              <a:avLst/>
            </a:prstGeom>
            <a:solidFill>
              <a:srgbClr val="E4A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76" y="441"/>
              <a:ext cx="378" cy="377"/>
            </a:xfrm>
            <a:prstGeom prst="ellipse">
              <a:avLst/>
            </a:prstGeom>
            <a:solidFill>
              <a:srgbClr val="A3B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1599835" y="1936770"/>
            <a:ext cx="628650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存在不足与教训及解决措施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637CA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9835" y="2671597"/>
            <a:ext cx="485923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 Light"/>
                <a:cs typeface="Arial" panose="020B0604020202090204" pitchFamily="34" charset="0"/>
              </a:rPr>
              <a:t>Lorem ipsum dolor sit amet, consectetuer adipiscing elit. Aenean commodo ligula eget dolorLorem ipsum dolor sit amet</a:t>
            </a:r>
            <a:endParaRPr kumimoji="0" lang="en-US" altLang="zh-CN" sz="105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 Light"/>
              <a:cs typeface="Arial" panose="020B0604020202090204" pitchFamily="34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681947" y="3449235"/>
            <a:ext cx="1229619" cy="228855"/>
          </a:xfrm>
          <a:prstGeom prst="roundRect">
            <a:avLst>
              <a:gd name="adj" fmla="val 50000"/>
            </a:avLst>
          </a:prstGeom>
          <a:solidFill>
            <a:srgbClr val="E4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t>第三单元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9" name="PA_矩形 8"/>
          <p:cNvSpPr/>
          <p:nvPr>
            <p:custDataLst>
              <p:tags r:id="rId2"/>
            </p:custDataLst>
          </p:nvPr>
        </p:nvSpPr>
        <p:spPr>
          <a:xfrm>
            <a:off x="1599835" y="1598216"/>
            <a:ext cx="5584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华文细黑"/>
                <a:ea typeface="微软雅黑"/>
                <a:cs typeface="+mn-cs"/>
              </a:rPr>
              <a:t>Problems and Solutions</a:t>
            </a:r>
            <a:endParaRPr kumimoji="0" lang="en-US" altLang="zh-CN" sz="1600" b="0" i="0" u="none" strike="noStrike" kern="0" cap="none" spc="0" normalizeH="0" baseline="0" noProof="0">
              <a:ln>
                <a:noFill/>
              </a:ln>
              <a:solidFill>
                <a:srgbClr val="637CAC"/>
              </a:solidFill>
              <a:effectLst/>
              <a:uLnTx/>
              <a:uFillTx/>
              <a:latin typeface="华文细黑"/>
              <a:ea typeface="微软雅黑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85996" y="95864"/>
            <a:ext cx="3172009" cy="779548"/>
            <a:chOff x="-413413" y="19442"/>
            <a:chExt cx="3172009" cy="779548"/>
          </a:xfrm>
        </p:grpSpPr>
        <p:sp>
          <p:nvSpPr>
            <p:cNvPr id="12" name="PA_矩形 7"/>
            <p:cNvSpPr/>
            <p:nvPr>
              <p:custDataLst>
                <p:tags r:id="rId1"/>
              </p:custDataLst>
            </p:nvPr>
          </p:nvSpPr>
          <p:spPr>
            <a:xfrm>
              <a:off x="-413413" y="19442"/>
              <a:ext cx="3172009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637CAC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存在不足与教训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" name="PA_矩形 8"/>
            <p:cNvSpPr/>
            <p:nvPr>
              <p:custDataLst>
                <p:tags r:id="rId2"/>
              </p:custDataLst>
            </p:nvPr>
          </p:nvSpPr>
          <p:spPr>
            <a:xfrm>
              <a:off x="281961" y="463890"/>
              <a:ext cx="17812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637CAC"/>
                  </a:solidFill>
                  <a:effectLst/>
                  <a:uLnTx/>
                  <a:uFillTx/>
                  <a:latin typeface="华文细黑"/>
                  <a:ea typeface="微软雅黑"/>
                  <a:cs typeface="+mn-cs"/>
                </a:rPr>
                <a:t>Market Data Analysis</a:t>
              </a:r>
              <a:endPara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srgbClr val="637CAC"/>
                </a:solidFill>
                <a:effectLst/>
                <a:uLnTx/>
                <a:uFillTx/>
                <a:latin typeface="华文细黑"/>
                <a:ea typeface="微软雅黑"/>
                <a:cs typeface="+mn-cs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21670" y="798990"/>
              <a:ext cx="301841" cy="0"/>
            </a:xfrm>
            <a:prstGeom prst="line">
              <a:avLst/>
            </a:prstGeom>
            <a:ln w="38100">
              <a:solidFill>
                <a:srgbClr val="637C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429904" y="1276066"/>
            <a:ext cx="436728" cy="436728"/>
          </a:xfrm>
          <a:prstGeom prst="rect">
            <a:avLst/>
          </a:prstGeom>
          <a:solidFill>
            <a:srgbClr val="D7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6" name="矩形 5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955924" y="1238676"/>
            <a:ext cx="1434783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华文细黑"/>
                <a:ea typeface="微软雅黑"/>
                <a:cs typeface="+mn-cs"/>
                <a:sym typeface="+mn-lt"/>
              </a:rPr>
              <a:t>存在不足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华文细黑"/>
              <a:ea typeface="微软雅黑"/>
              <a:cs typeface="+mn-cs"/>
              <a:sym typeface="+mn-lt"/>
            </a:endParaRPr>
          </a:p>
        </p:txBody>
      </p:sp>
      <p:sp>
        <p:nvSpPr>
          <p:cNvPr id="10" name="矩形 9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955924" y="1494430"/>
            <a:ext cx="296617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sp>
        <p:nvSpPr>
          <p:cNvPr id="30" name="矩形 29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5311194" y="1238676"/>
            <a:ext cx="1434783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华文细黑"/>
                <a:ea typeface="微软雅黑"/>
                <a:cs typeface="+mn-cs"/>
                <a:sym typeface="+mn-lt"/>
              </a:rPr>
              <a:t>教训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华文细黑"/>
              <a:ea typeface="微软雅黑"/>
              <a:cs typeface="+mn-cs"/>
              <a:sym typeface="+mn-lt"/>
            </a:endParaRP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5311194" y="1494430"/>
            <a:ext cx="2966175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对数据库的操作不够严谨，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904" y="2514131"/>
            <a:ext cx="436728" cy="436728"/>
          </a:xfrm>
          <a:prstGeom prst="rect">
            <a:avLst/>
          </a:prstGeom>
          <a:solidFill>
            <a:srgbClr val="637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33" name="矩形 32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955922" y="2476741"/>
            <a:ext cx="1434783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华文细黑"/>
                <a:ea typeface="微软雅黑"/>
                <a:cs typeface="+mn-cs"/>
                <a:sym typeface="+mn-lt"/>
              </a:rPr>
              <a:t>存在不足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华文细黑"/>
              <a:ea typeface="微软雅黑"/>
              <a:cs typeface="+mn-cs"/>
              <a:sym typeface="+mn-lt"/>
            </a:endParaRPr>
          </a:p>
        </p:txBody>
      </p:sp>
      <p:sp>
        <p:nvSpPr>
          <p:cNvPr id="34" name="矩形 33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955922" y="2732495"/>
            <a:ext cx="296617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矩形 35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5311192" y="2386571"/>
            <a:ext cx="1434783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华文细黑"/>
                <a:ea typeface="微软雅黑"/>
                <a:cs typeface="+mn-cs"/>
                <a:sym typeface="+mn-lt"/>
              </a:rPr>
              <a:t>教训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华文细黑"/>
              <a:ea typeface="微软雅黑"/>
              <a:cs typeface="+mn-cs"/>
              <a:sym typeface="+mn-lt"/>
            </a:endParaRPr>
          </a:p>
        </p:txBody>
      </p:sp>
      <p:sp>
        <p:nvSpPr>
          <p:cNvPr id="37" name="矩形 3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5311192" y="2591525"/>
            <a:ext cx="2966175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工作的条理不够清晰，要分清主次和轻重缓急，在开发时间仓促的情况下，事情多了，就一定要有详实而主次分明的计划，哪些需要立即完成，哪些可以缓缓加班完成，在这方面还有很大的优化空间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9904" y="3754726"/>
            <a:ext cx="436728" cy="436728"/>
          </a:xfrm>
          <a:prstGeom prst="rect">
            <a:avLst/>
          </a:prstGeom>
          <a:solidFill>
            <a:srgbClr val="A3B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955922" y="3717336"/>
            <a:ext cx="1434783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华文细黑"/>
                <a:ea typeface="微软雅黑"/>
                <a:cs typeface="+mn-cs"/>
                <a:sym typeface="+mn-lt"/>
              </a:rPr>
              <a:t>存在不足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华文细黑"/>
              <a:ea typeface="微软雅黑"/>
              <a:cs typeface="+mn-cs"/>
              <a:sym typeface="+mn-lt"/>
            </a:endParaRPr>
          </a:p>
        </p:txBody>
      </p:sp>
      <p:sp>
        <p:nvSpPr>
          <p:cNvPr id="40" name="矩形 39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955922" y="3973090"/>
            <a:ext cx="296617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Lorem ipsum dolor sit amet, consectetuer adipiscing elit. Aenean commodo ligula eget dolor. 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矩形 4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5311192" y="4035955"/>
            <a:ext cx="2966175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Arial" panose="020B0604020202090204" pitchFamily="34" charset="0"/>
                <a:sym typeface="Calibri" panose="020F0502020204030204" pitchFamily="34" charset="0"/>
              </a:rPr>
              <a:t>学习的知识不够广泛，一个项目中，需要涉及的技术有很多，以后我会加强这方面的学习</a:t>
            </a: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微软雅黑" panose="020B0503020204020204" pitchFamily="34" charset="-122"/>
              <a:cs typeface="Arial" panose="020B0604020202090204" pitchFamily="34" charset="0"/>
              <a:sym typeface="Calibri" panose="020F0502020204030204" pitchFamily="34" charset="0"/>
            </a:endParaRPr>
          </a:p>
        </p:txBody>
      </p:sp>
      <p:sp>
        <p:nvSpPr>
          <p:cNvPr id="24" name="Freeform 5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>
            <a:spLocks noEditPoints="1"/>
          </p:cNvSpPr>
          <p:nvPr/>
        </p:nvSpPr>
        <p:spPr bwMode="auto">
          <a:xfrm>
            <a:off x="510265" y="1376726"/>
            <a:ext cx="276006" cy="235408"/>
          </a:xfrm>
          <a:custGeom>
            <a:avLst/>
            <a:gdLst>
              <a:gd name="T0" fmla="*/ 689 w 746"/>
              <a:gd name="T1" fmla="*/ 125 h 638"/>
              <a:gd name="T2" fmla="*/ 552 w 746"/>
              <a:gd name="T3" fmla="*/ 125 h 638"/>
              <a:gd name="T4" fmla="*/ 552 w 746"/>
              <a:gd name="T5" fmla="*/ 57 h 638"/>
              <a:gd name="T6" fmla="*/ 495 w 746"/>
              <a:gd name="T7" fmla="*/ 0 h 638"/>
              <a:gd name="T8" fmla="*/ 253 w 746"/>
              <a:gd name="T9" fmla="*/ 0 h 638"/>
              <a:gd name="T10" fmla="*/ 196 w 746"/>
              <a:gd name="T11" fmla="*/ 57 h 638"/>
              <a:gd name="T12" fmla="*/ 196 w 746"/>
              <a:gd name="T13" fmla="*/ 125 h 638"/>
              <a:gd name="T14" fmla="*/ 57 w 746"/>
              <a:gd name="T15" fmla="*/ 125 h 638"/>
              <a:gd name="T16" fmla="*/ 0 w 746"/>
              <a:gd name="T17" fmla="*/ 182 h 638"/>
              <a:gd name="T18" fmla="*/ 0 w 746"/>
              <a:gd name="T19" fmla="*/ 581 h 638"/>
              <a:gd name="T20" fmla="*/ 57 w 746"/>
              <a:gd name="T21" fmla="*/ 638 h 638"/>
              <a:gd name="T22" fmla="*/ 689 w 746"/>
              <a:gd name="T23" fmla="*/ 638 h 638"/>
              <a:gd name="T24" fmla="*/ 746 w 746"/>
              <a:gd name="T25" fmla="*/ 581 h 638"/>
              <a:gd name="T26" fmla="*/ 746 w 746"/>
              <a:gd name="T27" fmla="*/ 182 h 638"/>
              <a:gd name="T28" fmla="*/ 689 w 746"/>
              <a:gd name="T29" fmla="*/ 125 h 638"/>
              <a:gd name="T30" fmla="*/ 239 w 746"/>
              <a:gd name="T31" fmla="*/ 57 h 638"/>
              <a:gd name="T32" fmla="*/ 253 w 746"/>
              <a:gd name="T33" fmla="*/ 44 h 638"/>
              <a:gd name="T34" fmla="*/ 495 w 746"/>
              <a:gd name="T35" fmla="*/ 44 h 638"/>
              <a:gd name="T36" fmla="*/ 508 w 746"/>
              <a:gd name="T37" fmla="*/ 57 h 638"/>
              <a:gd name="T38" fmla="*/ 508 w 746"/>
              <a:gd name="T39" fmla="*/ 125 h 638"/>
              <a:gd name="T40" fmla="*/ 239 w 746"/>
              <a:gd name="T41" fmla="*/ 125 h 638"/>
              <a:gd name="T42" fmla="*/ 239 w 746"/>
              <a:gd name="T43" fmla="*/ 57 h 638"/>
              <a:gd name="T44" fmla="*/ 57 w 746"/>
              <a:gd name="T45" fmla="*/ 169 h 638"/>
              <a:gd name="T46" fmla="*/ 689 w 746"/>
              <a:gd name="T47" fmla="*/ 169 h 638"/>
              <a:gd name="T48" fmla="*/ 703 w 746"/>
              <a:gd name="T49" fmla="*/ 182 h 638"/>
              <a:gd name="T50" fmla="*/ 703 w 746"/>
              <a:gd name="T51" fmla="*/ 295 h 638"/>
              <a:gd name="T52" fmla="*/ 545 w 746"/>
              <a:gd name="T53" fmla="*/ 295 h 638"/>
              <a:gd name="T54" fmla="*/ 545 w 746"/>
              <a:gd name="T55" fmla="*/ 267 h 638"/>
              <a:gd name="T56" fmla="*/ 501 w 746"/>
              <a:gd name="T57" fmla="*/ 267 h 638"/>
              <a:gd name="T58" fmla="*/ 501 w 746"/>
              <a:gd name="T59" fmla="*/ 295 h 638"/>
              <a:gd name="T60" fmla="*/ 245 w 746"/>
              <a:gd name="T61" fmla="*/ 295 h 638"/>
              <a:gd name="T62" fmla="*/ 245 w 746"/>
              <a:gd name="T63" fmla="*/ 266 h 638"/>
              <a:gd name="T64" fmla="*/ 201 w 746"/>
              <a:gd name="T65" fmla="*/ 266 h 638"/>
              <a:gd name="T66" fmla="*/ 201 w 746"/>
              <a:gd name="T67" fmla="*/ 295 h 638"/>
              <a:gd name="T68" fmla="*/ 43 w 746"/>
              <a:gd name="T69" fmla="*/ 295 h 638"/>
              <a:gd name="T70" fmla="*/ 43 w 746"/>
              <a:gd name="T71" fmla="*/ 182 h 638"/>
              <a:gd name="T72" fmla="*/ 57 w 746"/>
              <a:gd name="T73" fmla="*/ 169 h 638"/>
              <a:gd name="T74" fmla="*/ 689 w 746"/>
              <a:gd name="T75" fmla="*/ 594 h 638"/>
              <a:gd name="T76" fmla="*/ 57 w 746"/>
              <a:gd name="T77" fmla="*/ 594 h 638"/>
              <a:gd name="T78" fmla="*/ 43 w 746"/>
              <a:gd name="T79" fmla="*/ 581 h 638"/>
              <a:gd name="T80" fmla="*/ 43 w 746"/>
              <a:gd name="T81" fmla="*/ 338 h 638"/>
              <a:gd name="T82" fmla="*/ 201 w 746"/>
              <a:gd name="T83" fmla="*/ 338 h 638"/>
              <a:gd name="T84" fmla="*/ 201 w 746"/>
              <a:gd name="T85" fmla="*/ 368 h 638"/>
              <a:gd name="T86" fmla="*/ 245 w 746"/>
              <a:gd name="T87" fmla="*/ 368 h 638"/>
              <a:gd name="T88" fmla="*/ 245 w 746"/>
              <a:gd name="T89" fmla="*/ 338 h 638"/>
              <a:gd name="T90" fmla="*/ 501 w 746"/>
              <a:gd name="T91" fmla="*/ 338 h 638"/>
              <a:gd name="T92" fmla="*/ 501 w 746"/>
              <a:gd name="T93" fmla="*/ 369 h 638"/>
              <a:gd name="T94" fmla="*/ 545 w 746"/>
              <a:gd name="T95" fmla="*/ 369 h 638"/>
              <a:gd name="T96" fmla="*/ 545 w 746"/>
              <a:gd name="T97" fmla="*/ 338 h 638"/>
              <a:gd name="T98" fmla="*/ 703 w 746"/>
              <a:gd name="T99" fmla="*/ 338 h 638"/>
              <a:gd name="T100" fmla="*/ 703 w 746"/>
              <a:gd name="T101" fmla="*/ 581 h 638"/>
              <a:gd name="T102" fmla="*/ 689 w 746"/>
              <a:gd name="T103" fmla="*/ 594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46" h="638">
                <a:moveTo>
                  <a:pt x="689" y="125"/>
                </a:moveTo>
                <a:cubicBezTo>
                  <a:pt x="552" y="125"/>
                  <a:pt x="552" y="125"/>
                  <a:pt x="552" y="125"/>
                </a:cubicBezTo>
                <a:cubicBezTo>
                  <a:pt x="552" y="57"/>
                  <a:pt x="552" y="57"/>
                  <a:pt x="552" y="57"/>
                </a:cubicBezTo>
                <a:cubicBezTo>
                  <a:pt x="552" y="26"/>
                  <a:pt x="526" y="0"/>
                  <a:pt x="495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21" y="0"/>
                  <a:pt x="196" y="26"/>
                  <a:pt x="196" y="57"/>
                </a:cubicBezTo>
                <a:cubicBezTo>
                  <a:pt x="196" y="125"/>
                  <a:pt x="196" y="125"/>
                  <a:pt x="196" y="125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25" y="125"/>
                  <a:pt x="0" y="151"/>
                  <a:pt x="0" y="182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612"/>
                  <a:pt x="25" y="638"/>
                  <a:pt x="57" y="638"/>
                </a:cubicBezTo>
                <a:cubicBezTo>
                  <a:pt x="689" y="638"/>
                  <a:pt x="689" y="638"/>
                  <a:pt x="689" y="638"/>
                </a:cubicBezTo>
                <a:cubicBezTo>
                  <a:pt x="721" y="638"/>
                  <a:pt x="746" y="612"/>
                  <a:pt x="746" y="581"/>
                </a:cubicBezTo>
                <a:cubicBezTo>
                  <a:pt x="746" y="182"/>
                  <a:pt x="746" y="182"/>
                  <a:pt x="746" y="182"/>
                </a:cubicBezTo>
                <a:cubicBezTo>
                  <a:pt x="746" y="151"/>
                  <a:pt x="721" y="125"/>
                  <a:pt x="689" y="125"/>
                </a:cubicBezTo>
                <a:close/>
                <a:moveTo>
                  <a:pt x="239" y="57"/>
                </a:moveTo>
                <a:cubicBezTo>
                  <a:pt x="239" y="50"/>
                  <a:pt x="245" y="44"/>
                  <a:pt x="253" y="44"/>
                </a:cubicBezTo>
                <a:cubicBezTo>
                  <a:pt x="495" y="44"/>
                  <a:pt x="495" y="44"/>
                  <a:pt x="495" y="44"/>
                </a:cubicBezTo>
                <a:cubicBezTo>
                  <a:pt x="502" y="44"/>
                  <a:pt x="508" y="50"/>
                  <a:pt x="508" y="57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239" y="125"/>
                  <a:pt x="239" y="125"/>
                  <a:pt x="239" y="125"/>
                </a:cubicBezTo>
                <a:lnTo>
                  <a:pt x="239" y="57"/>
                </a:lnTo>
                <a:close/>
                <a:moveTo>
                  <a:pt x="57" y="169"/>
                </a:moveTo>
                <a:cubicBezTo>
                  <a:pt x="689" y="169"/>
                  <a:pt x="689" y="169"/>
                  <a:pt x="689" y="169"/>
                </a:cubicBezTo>
                <a:cubicBezTo>
                  <a:pt x="697" y="169"/>
                  <a:pt x="703" y="175"/>
                  <a:pt x="703" y="182"/>
                </a:cubicBezTo>
                <a:cubicBezTo>
                  <a:pt x="703" y="295"/>
                  <a:pt x="703" y="295"/>
                  <a:pt x="703" y="295"/>
                </a:cubicBezTo>
                <a:cubicBezTo>
                  <a:pt x="545" y="295"/>
                  <a:pt x="545" y="295"/>
                  <a:pt x="545" y="295"/>
                </a:cubicBezTo>
                <a:cubicBezTo>
                  <a:pt x="545" y="267"/>
                  <a:pt x="545" y="267"/>
                  <a:pt x="545" y="267"/>
                </a:cubicBezTo>
                <a:cubicBezTo>
                  <a:pt x="501" y="267"/>
                  <a:pt x="501" y="267"/>
                  <a:pt x="501" y="267"/>
                </a:cubicBezTo>
                <a:cubicBezTo>
                  <a:pt x="501" y="295"/>
                  <a:pt x="501" y="295"/>
                  <a:pt x="501" y="295"/>
                </a:cubicBezTo>
                <a:cubicBezTo>
                  <a:pt x="245" y="295"/>
                  <a:pt x="245" y="295"/>
                  <a:pt x="245" y="295"/>
                </a:cubicBezTo>
                <a:cubicBezTo>
                  <a:pt x="245" y="266"/>
                  <a:pt x="245" y="266"/>
                  <a:pt x="245" y="266"/>
                </a:cubicBezTo>
                <a:cubicBezTo>
                  <a:pt x="201" y="266"/>
                  <a:pt x="201" y="266"/>
                  <a:pt x="201" y="266"/>
                </a:cubicBezTo>
                <a:cubicBezTo>
                  <a:pt x="201" y="295"/>
                  <a:pt x="201" y="295"/>
                  <a:pt x="201" y="295"/>
                </a:cubicBezTo>
                <a:cubicBezTo>
                  <a:pt x="43" y="295"/>
                  <a:pt x="43" y="295"/>
                  <a:pt x="43" y="295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43" y="175"/>
                  <a:pt x="49" y="169"/>
                  <a:pt x="57" y="169"/>
                </a:cubicBezTo>
                <a:close/>
                <a:moveTo>
                  <a:pt x="689" y="594"/>
                </a:moveTo>
                <a:cubicBezTo>
                  <a:pt x="57" y="594"/>
                  <a:pt x="57" y="594"/>
                  <a:pt x="57" y="594"/>
                </a:cubicBezTo>
                <a:cubicBezTo>
                  <a:pt x="49" y="594"/>
                  <a:pt x="43" y="588"/>
                  <a:pt x="43" y="581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201" y="338"/>
                  <a:pt x="201" y="338"/>
                  <a:pt x="201" y="338"/>
                </a:cubicBezTo>
                <a:cubicBezTo>
                  <a:pt x="201" y="368"/>
                  <a:pt x="201" y="368"/>
                  <a:pt x="201" y="368"/>
                </a:cubicBezTo>
                <a:cubicBezTo>
                  <a:pt x="245" y="368"/>
                  <a:pt x="245" y="368"/>
                  <a:pt x="245" y="368"/>
                </a:cubicBezTo>
                <a:cubicBezTo>
                  <a:pt x="245" y="338"/>
                  <a:pt x="245" y="338"/>
                  <a:pt x="245" y="338"/>
                </a:cubicBezTo>
                <a:cubicBezTo>
                  <a:pt x="501" y="338"/>
                  <a:pt x="501" y="338"/>
                  <a:pt x="501" y="338"/>
                </a:cubicBezTo>
                <a:cubicBezTo>
                  <a:pt x="501" y="369"/>
                  <a:pt x="501" y="369"/>
                  <a:pt x="501" y="369"/>
                </a:cubicBezTo>
                <a:cubicBezTo>
                  <a:pt x="545" y="369"/>
                  <a:pt x="545" y="369"/>
                  <a:pt x="545" y="369"/>
                </a:cubicBezTo>
                <a:cubicBezTo>
                  <a:pt x="545" y="338"/>
                  <a:pt x="545" y="338"/>
                  <a:pt x="545" y="338"/>
                </a:cubicBezTo>
                <a:cubicBezTo>
                  <a:pt x="703" y="338"/>
                  <a:pt x="703" y="338"/>
                  <a:pt x="703" y="338"/>
                </a:cubicBezTo>
                <a:cubicBezTo>
                  <a:pt x="703" y="581"/>
                  <a:pt x="703" y="581"/>
                  <a:pt x="703" y="581"/>
                </a:cubicBezTo>
                <a:cubicBezTo>
                  <a:pt x="703" y="588"/>
                  <a:pt x="697" y="594"/>
                  <a:pt x="689" y="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grpSp>
        <p:nvGrpSpPr>
          <p:cNvPr id="25" name="Group 8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GrpSpPr>
            <a:grpSpLocks noChangeAspect="1"/>
          </p:cNvGrpSpPr>
          <p:nvPr/>
        </p:nvGrpSpPr>
        <p:grpSpPr bwMode="auto">
          <a:xfrm>
            <a:off x="534008" y="3839884"/>
            <a:ext cx="228521" cy="266412"/>
            <a:chOff x="2492" y="1167"/>
            <a:chExt cx="778" cy="907"/>
          </a:xfrm>
          <a:solidFill>
            <a:schemeClr val="bg1"/>
          </a:solidFill>
        </p:grpSpPr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2492" y="1167"/>
              <a:ext cx="778" cy="907"/>
            </a:xfrm>
            <a:custGeom>
              <a:avLst/>
              <a:gdLst>
                <a:gd name="T0" fmla="*/ 579 w 636"/>
                <a:gd name="T1" fmla="*/ 0 h 746"/>
                <a:gd name="T2" fmla="*/ 57 w 636"/>
                <a:gd name="T3" fmla="*/ 0 h 746"/>
                <a:gd name="T4" fmla="*/ 0 w 636"/>
                <a:gd name="T5" fmla="*/ 57 h 746"/>
                <a:gd name="T6" fmla="*/ 0 w 636"/>
                <a:gd name="T7" fmla="*/ 689 h 746"/>
                <a:gd name="T8" fmla="*/ 57 w 636"/>
                <a:gd name="T9" fmla="*/ 746 h 746"/>
                <a:gd name="T10" fmla="*/ 579 w 636"/>
                <a:gd name="T11" fmla="*/ 746 h 746"/>
                <a:gd name="T12" fmla="*/ 636 w 636"/>
                <a:gd name="T13" fmla="*/ 689 h 746"/>
                <a:gd name="T14" fmla="*/ 636 w 636"/>
                <a:gd name="T15" fmla="*/ 57 h 746"/>
                <a:gd name="T16" fmla="*/ 579 w 636"/>
                <a:gd name="T17" fmla="*/ 0 h 746"/>
                <a:gd name="T18" fmla="*/ 43 w 636"/>
                <a:gd name="T19" fmla="*/ 689 h 746"/>
                <a:gd name="T20" fmla="*/ 43 w 636"/>
                <a:gd name="T21" fmla="*/ 57 h 746"/>
                <a:gd name="T22" fmla="*/ 57 w 636"/>
                <a:gd name="T23" fmla="*/ 43 h 746"/>
                <a:gd name="T24" fmla="*/ 94 w 636"/>
                <a:gd name="T25" fmla="*/ 43 h 746"/>
                <a:gd name="T26" fmla="*/ 94 w 636"/>
                <a:gd name="T27" fmla="*/ 703 h 746"/>
                <a:gd name="T28" fmla="*/ 57 w 636"/>
                <a:gd name="T29" fmla="*/ 703 h 746"/>
                <a:gd name="T30" fmla="*/ 43 w 636"/>
                <a:gd name="T31" fmla="*/ 689 h 746"/>
                <a:gd name="T32" fmla="*/ 593 w 636"/>
                <a:gd name="T33" fmla="*/ 689 h 746"/>
                <a:gd name="T34" fmla="*/ 579 w 636"/>
                <a:gd name="T35" fmla="*/ 703 h 746"/>
                <a:gd name="T36" fmla="*/ 138 w 636"/>
                <a:gd name="T37" fmla="*/ 703 h 746"/>
                <a:gd name="T38" fmla="*/ 138 w 636"/>
                <a:gd name="T39" fmla="*/ 43 h 746"/>
                <a:gd name="T40" fmla="*/ 579 w 636"/>
                <a:gd name="T41" fmla="*/ 43 h 746"/>
                <a:gd name="T42" fmla="*/ 593 w 636"/>
                <a:gd name="T43" fmla="*/ 57 h 746"/>
                <a:gd name="T44" fmla="*/ 593 w 636"/>
                <a:gd name="T45" fmla="*/ 689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6" h="746">
                  <a:moveTo>
                    <a:pt x="57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7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0" y="721"/>
                    <a:pt x="25" y="746"/>
                    <a:pt x="57" y="746"/>
                  </a:cubicBezTo>
                  <a:cubicBezTo>
                    <a:pt x="579" y="746"/>
                    <a:pt x="579" y="746"/>
                    <a:pt x="579" y="746"/>
                  </a:cubicBezTo>
                  <a:cubicBezTo>
                    <a:pt x="611" y="746"/>
                    <a:pt x="636" y="721"/>
                    <a:pt x="636" y="689"/>
                  </a:cubicBezTo>
                  <a:cubicBezTo>
                    <a:pt x="636" y="57"/>
                    <a:pt x="636" y="57"/>
                    <a:pt x="636" y="57"/>
                  </a:cubicBezTo>
                  <a:cubicBezTo>
                    <a:pt x="636" y="25"/>
                    <a:pt x="611" y="0"/>
                    <a:pt x="579" y="0"/>
                  </a:cubicBezTo>
                  <a:close/>
                  <a:moveTo>
                    <a:pt x="43" y="689"/>
                  </a:moveTo>
                  <a:cubicBezTo>
                    <a:pt x="43" y="57"/>
                    <a:pt x="43" y="57"/>
                    <a:pt x="43" y="57"/>
                  </a:cubicBezTo>
                  <a:cubicBezTo>
                    <a:pt x="43" y="49"/>
                    <a:pt x="49" y="43"/>
                    <a:pt x="57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4" y="703"/>
                    <a:pt x="94" y="703"/>
                    <a:pt x="94" y="703"/>
                  </a:cubicBezTo>
                  <a:cubicBezTo>
                    <a:pt x="57" y="703"/>
                    <a:pt x="57" y="703"/>
                    <a:pt x="57" y="703"/>
                  </a:cubicBezTo>
                  <a:cubicBezTo>
                    <a:pt x="49" y="703"/>
                    <a:pt x="43" y="697"/>
                    <a:pt x="43" y="689"/>
                  </a:cubicBezTo>
                  <a:close/>
                  <a:moveTo>
                    <a:pt x="593" y="689"/>
                  </a:moveTo>
                  <a:cubicBezTo>
                    <a:pt x="593" y="697"/>
                    <a:pt x="587" y="703"/>
                    <a:pt x="579" y="703"/>
                  </a:cubicBezTo>
                  <a:cubicBezTo>
                    <a:pt x="138" y="703"/>
                    <a:pt x="138" y="703"/>
                    <a:pt x="138" y="70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579" y="43"/>
                    <a:pt x="579" y="43"/>
                    <a:pt x="579" y="43"/>
                  </a:cubicBezTo>
                  <a:cubicBezTo>
                    <a:pt x="587" y="43"/>
                    <a:pt x="593" y="49"/>
                    <a:pt x="593" y="57"/>
                  </a:cubicBezTo>
                  <a:lnTo>
                    <a:pt x="593" y="6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2694" y="1474"/>
              <a:ext cx="184" cy="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694" y="1352"/>
              <a:ext cx="245" cy="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2968" y="1381"/>
              <a:ext cx="187" cy="606"/>
            </a:xfrm>
            <a:custGeom>
              <a:avLst/>
              <a:gdLst>
                <a:gd name="T0" fmla="*/ 0 w 153"/>
                <a:gd name="T1" fmla="*/ 76 h 498"/>
                <a:gd name="T2" fmla="*/ 0 w 153"/>
                <a:gd name="T3" fmla="*/ 441 h 498"/>
                <a:gd name="T4" fmla="*/ 57 w 153"/>
                <a:gd name="T5" fmla="*/ 498 h 498"/>
                <a:gd name="T6" fmla="*/ 96 w 153"/>
                <a:gd name="T7" fmla="*/ 498 h 498"/>
                <a:gd name="T8" fmla="*/ 153 w 153"/>
                <a:gd name="T9" fmla="*/ 441 h 498"/>
                <a:gd name="T10" fmla="*/ 153 w 153"/>
                <a:gd name="T11" fmla="*/ 76 h 498"/>
                <a:gd name="T12" fmla="*/ 77 w 153"/>
                <a:gd name="T13" fmla="*/ 0 h 498"/>
                <a:gd name="T14" fmla="*/ 0 w 153"/>
                <a:gd name="T15" fmla="*/ 76 h 498"/>
                <a:gd name="T16" fmla="*/ 109 w 153"/>
                <a:gd name="T17" fmla="*/ 441 h 498"/>
                <a:gd name="T18" fmla="*/ 96 w 153"/>
                <a:gd name="T19" fmla="*/ 454 h 498"/>
                <a:gd name="T20" fmla="*/ 57 w 153"/>
                <a:gd name="T21" fmla="*/ 454 h 498"/>
                <a:gd name="T22" fmla="*/ 44 w 153"/>
                <a:gd name="T23" fmla="*/ 441 h 498"/>
                <a:gd name="T24" fmla="*/ 44 w 153"/>
                <a:gd name="T25" fmla="*/ 94 h 498"/>
                <a:gd name="T26" fmla="*/ 77 w 153"/>
                <a:gd name="T27" fmla="*/ 62 h 498"/>
                <a:gd name="T28" fmla="*/ 109 w 153"/>
                <a:gd name="T29" fmla="*/ 94 h 498"/>
                <a:gd name="T30" fmla="*/ 109 w 153"/>
                <a:gd name="T31" fmla="*/ 441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498">
                  <a:moveTo>
                    <a:pt x="0" y="76"/>
                  </a:moveTo>
                  <a:cubicBezTo>
                    <a:pt x="0" y="441"/>
                    <a:pt x="0" y="441"/>
                    <a:pt x="0" y="441"/>
                  </a:cubicBezTo>
                  <a:cubicBezTo>
                    <a:pt x="0" y="472"/>
                    <a:pt x="26" y="498"/>
                    <a:pt x="57" y="498"/>
                  </a:cubicBezTo>
                  <a:cubicBezTo>
                    <a:pt x="96" y="498"/>
                    <a:pt x="96" y="498"/>
                    <a:pt x="96" y="498"/>
                  </a:cubicBezTo>
                  <a:cubicBezTo>
                    <a:pt x="128" y="498"/>
                    <a:pt x="153" y="472"/>
                    <a:pt x="153" y="441"/>
                  </a:cubicBezTo>
                  <a:cubicBezTo>
                    <a:pt x="153" y="76"/>
                    <a:pt x="153" y="76"/>
                    <a:pt x="153" y="76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76"/>
                  </a:lnTo>
                  <a:close/>
                  <a:moveTo>
                    <a:pt x="109" y="441"/>
                  </a:moveTo>
                  <a:cubicBezTo>
                    <a:pt x="109" y="448"/>
                    <a:pt x="104" y="454"/>
                    <a:pt x="96" y="454"/>
                  </a:cubicBezTo>
                  <a:cubicBezTo>
                    <a:pt x="57" y="454"/>
                    <a:pt x="57" y="454"/>
                    <a:pt x="57" y="454"/>
                  </a:cubicBezTo>
                  <a:cubicBezTo>
                    <a:pt x="50" y="454"/>
                    <a:pt x="44" y="448"/>
                    <a:pt x="44" y="441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109" y="94"/>
                    <a:pt x="109" y="94"/>
                    <a:pt x="109" y="94"/>
                  </a:cubicBezTo>
                  <a:lnTo>
                    <a:pt x="109" y="4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grpSp>
        <p:nvGrpSpPr>
          <p:cNvPr id="48" name="Group 20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GrpSpPr>
            <a:grpSpLocks noChangeAspect="1"/>
          </p:cNvGrpSpPr>
          <p:nvPr/>
        </p:nvGrpSpPr>
        <p:grpSpPr bwMode="auto">
          <a:xfrm>
            <a:off x="471171" y="2589498"/>
            <a:ext cx="354194" cy="265258"/>
            <a:chOff x="2423" y="1278"/>
            <a:chExt cx="912" cy="683"/>
          </a:xfrm>
          <a:solidFill>
            <a:schemeClr val="bg1"/>
          </a:solidFill>
        </p:grpSpPr>
        <p:sp>
          <p:nvSpPr>
            <p:cNvPr id="49" name="Freeform 21"/>
            <p:cNvSpPr/>
            <p:nvPr/>
          </p:nvSpPr>
          <p:spPr bwMode="auto">
            <a:xfrm>
              <a:off x="2746" y="1582"/>
              <a:ext cx="265" cy="281"/>
            </a:xfrm>
            <a:custGeom>
              <a:avLst/>
              <a:gdLst>
                <a:gd name="T0" fmla="*/ 0 w 265"/>
                <a:gd name="T1" fmla="*/ 131 h 281"/>
                <a:gd name="T2" fmla="*/ 38 w 265"/>
                <a:gd name="T3" fmla="*/ 169 h 281"/>
                <a:gd name="T4" fmla="*/ 107 w 265"/>
                <a:gd name="T5" fmla="*/ 102 h 281"/>
                <a:gd name="T6" fmla="*/ 105 w 265"/>
                <a:gd name="T7" fmla="*/ 281 h 281"/>
                <a:gd name="T8" fmla="*/ 159 w 265"/>
                <a:gd name="T9" fmla="*/ 281 h 281"/>
                <a:gd name="T10" fmla="*/ 159 w 265"/>
                <a:gd name="T11" fmla="*/ 102 h 281"/>
                <a:gd name="T12" fmla="*/ 227 w 265"/>
                <a:gd name="T13" fmla="*/ 169 h 281"/>
                <a:gd name="T14" fmla="*/ 265 w 265"/>
                <a:gd name="T15" fmla="*/ 131 h 281"/>
                <a:gd name="T16" fmla="*/ 132 w 265"/>
                <a:gd name="T17" fmla="*/ 0 h 281"/>
                <a:gd name="T18" fmla="*/ 0 w 265"/>
                <a:gd name="T19" fmla="*/ 13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281">
                  <a:moveTo>
                    <a:pt x="0" y="131"/>
                  </a:moveTo>
                  <a:lnTo>
                    <a:pt x="38" y="169"/>
                  </a:lnTo>
                  <a:lnTo>
                    <a:pt x="107" y="102"/>
                  </a:lnTo>
                  <a:lnTo>
                    <a:pt x="105" y="281"/>
                  </a:lnTo>
                  <a:lnTo>
                    <a:pt x="159" y="281"/>
                  </a:lnTo>
                  <a:lnTo>
                    <a:pt x="159" y="102"/>
                  </a:lnTo>
                  <a:lnTo>
                    <a:pt x="227" y="169"/>
                  </a:lnTo>
                  <a:lnTo>
                    <a:pt x="265" y="131"/>
                  </a:lnTo>
                  <a:lnTo>
                    <a:pt x="13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50" name="Freeform 22"/>
            <p:cNvSpPr>
              <a:spLocks noEditPoints="1"/>
            </p:cNvSpPr>
            <p:nvPr/>
          </p:nvSpPr>
          <p:spPr bwMode="auto">
            <a:xfrm>
              <a:off x="2423" y="1278"/>
              <a:ext cx="912" cy="683"/>
            </a:xfrm>
            <a:custGeom>
              <a:avLst/>
              <a:gdLst>
                <a:gd name="T0" fmla="*/ 692 w 747"/>
                <a:gd name="T1" fmla="*/ 240 h 562"/>
                <a:gd name="T2" fmla="*/ 579 w 747"/>
                <a:gd name="T3" fmla="*/ 186 h 562"/>
                <a:gd name="T4" fmla="*/ 520 w 747"/>
                <a:gd name="T5" fmla="*/ 61 h 562"/>
                <a:gd name="T6" fmla="*/ 374 w 747"/>
                <a:gd name="T7" fmla="*/ 0 h 562"/>
                <a:gd name="T8" fmla="*/ 228 w 747"/>
                <a:gd name="T9" fmla="*/ 61 h 562"/>
                <a:gd name="T10" fmla="*/ 168 w 747"/>
                <a:gd name="T11" fmla="*/ 186 h 562"/>
                <a:gd name="T12" fmla="*/ 55 w 747"/>
                <a:gd name="T13" fmla="*/ 240 h 562"/>
                <a:gd name="T14" fmla="*/ 0 w 747"/>
                <a:gd name="T15" fmla="*/ 374 h 562"/>
                <a:gd name="T16" fmla="*/ 55 w 747"/>
                <a:gd name="T17" fmla="*/ 507 h 562"/>
                <a:gd name="T18" fmla="*/ 189 w 747"/>
                <a:gd name="T19" fmla="*/ 562 h 562"/>
                <a:gd name="T20" fmla="*/ 559 w 747"/>
                <a:gd name="T21" fmla="*/ 562 h 562"/>
                <a:gd name="T22" fmla="*/ 692 w 747"/>
                <a:gd name="T23" fmla="*/ 507 h 562"/>
                <a:gd name="T24" fmla="*/ 747 w 747"/>
                <a:gd name="T25" fmla="*/ 374 h 562"/>
                <a:gd name="T26" fmla="*/ 692 w 747"/>
                <a:gd name="T27" fmla="*/ 240 h 562"/>
                <a:gd name="T28" fmla="*/ 559 w 747"/>
                <a:gd name="T29" fmla="*/ 518 h 562"/>
                <a:gd name="T30" fmla="*/ 189 w 747"/>
                <a:gd name="T31" fmla="*/ 518 h 562"/>
                <a:gd name="T32" fmla="*/ 44 w 747"/>
                <a:gd name="T33" fmla="*/ 374 h 562"/>
                <a:gd name="T34" fmla="*/ 188 w 747"/>
                <a:gd name="T35" fmla="*/ 229 h 562"/>
                <a:gd name="T36" fmla="*/ 211 w 747"/>
                <a:gd name="T37" fmla="*/ 229 h 562"/>
                <a:gd name="T38" fmla="*/ 211 w 747"/>
                <a:gd name="T39" fmla="*/ 207 h 562"/>
                <a:gd name="T40" fmla="*/ 211 w 747"/>
                <a:gd name="T41" fmla="*/ 207 h 562"/>
                <a:gd name="T42" fmla="*/ 374 w 747"/>
                <a:gd name="T43" fmla="*/ 44 h 562"/>
                <a:gd name="T44" fmla="*/ 536 w 747"/>
                <a:gd name="T45" fmla="*/ 206 h 562"/>
                <a:gd name="T46" fmla="*/ 536 w 747"/>
                <a:gd name="T47" fmla="*/ 207 h 562"/>
                <a:gd name="T48" fmla="*/ 536 w 747"/>
                <a:gd name="T49" fmla="*/ 229 h 562"/>
                <a:gd name="T50" fmla="*/ 558 w 747"/>
                <a:gd name="T51" fmla="*/ 229 h 562"/>
                <a:gd name="T52" fmla="*/ 559 w 747"/>
                <a:gd name="T53" fmla="*/ 229 h 562"/>
                <a:gd name="T54" fmla="*/ 704 w 747"/>
                <a:gd name="T55" fmla="*/ 374 h 562"/>
                <a:gd name="T56" fmla="*/ 559 w 747"/>
                <a:gd name="T57" fmla="*/ 51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7" h="562">
                  <a:moveTo>
                    <a:pt x="692" y="240"/>
                  </a:moveTo>
                  <a:cubicBezTo>
                    <a:pt x="661" y="210"/>
                    <a:pt x="622" y="191"/>
                    <a:pt x="579" y="186"/>
                  </a:cubicBezTo>
                  <a:cubicBezTo>
                    <a:pt x="574" y="139"/>
                    <a:pt x="554" y="95"/>
                    <a:pt x="520" y="61"/>
                  </a:cubicBezTo>
                  <a:cubicBezTo>
                    <a:pt x="481" y="22"/>
                    <a:pt x="429" y="0"/>
                    <a:pt x="374" y="0"/>
                  </a:cubicBezTo>
                  <a:cubicBezTo>
                    <a:pt x="318" y="0"/>
                    <a:pt x="267" y="22"/>
                    <a:pt x="228" y="61"/>
                  </a:cubicBezTo>
                  <a:cubicBezTo>
                    <a:pt x="193" y="95"/>
                    <a:pt x="173" y="139"/>
                    <a:pt x="168" y="186"/>
                  </a:cubicBezTo>
                  <a:cubicBezTo>
                    <a:pt x="125" y="191"/>
                    <a:pt x="86" y="210"/>
                    <a:pt x="55" y="240"/>
                  </a:cubicBezTo>
                  <a:cubicBezTo>
                    <a:pt x="20" y="276"/>
                    <a:pt x="0" y="323"/>
                    <a:pt x="0" y="374"/>
                  </a:cubicBezTo>
                  <a:cubicBezTo>
                    <a:pt x="0" y="424"/>
                    <a:pt x="20" y="471"/>
                    <a:pt x="55" y="507"/>
                  </a:cubicBezTo>
                  <a:cubicBezTo>
                    <a:pt x="91" y="542"/>
                    <a:pt x="138" y="562"/>
                    <a:pt x="189" y="562"/>
                  </a:cubicBezTo>
                  <a:cubicBezTo>
                    <a:pt x="559" y="562"/>
                    <a:pt x="559" y="562"/>
                    <a:pt x="559" y="562"/>
                  </a:cubicBezTo>
                  <a:cubicBezTo>
                    <a:pt x="609" y="562"/>
                    <a:pt x="657" y="542"/>
                    <a:pt x="692" y="507"/>
                  </a:cubicBezTo>
                  <a:cubicBezTo>
                    <a:pt x="728" y="471"/>
                    <a:pt x="747" y="424"/>
                    <a:pt x="747" y="374"/>
                  </a:cubicBezTo>
                  <a:cubicBezTo>
                    <a:pt x="747" y="323"/>
                    <a:pt x="728" y="276"/>
                    <a:pt x="692" y="240"/>
                  </a:cubicBezTo>
                  <a:close/>
                  <a:moveTo>
                    <a:pt x="559" y="518"/>
                  </a:moveTo>
                  <a:cubicBezTo>
                    <a:pt x="189" y="518"/>
                    <a:pt x="189" y="518"/>
                    <a:pt x="189" y="518"/>
                  </a:cubicBezTo>
                  <a:cubicBezTo>
                    <a:pt x="109" y="518"/>
                    <a:pt x="44" y="453"/>
                    <a:pt x="44" y="374"/>
                  </a:cubicBezTo>
                  <a:cubicBezTo>
                    <a:pt x="44" y="294"/>
                    <a:pt x="109" y="229"/>
                    <a:pt x="188" y="229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117"/>
                    <a:pt x="284" y="44"/>
                    <a:pt x="374" y="44"/>
                  </a:cubicBezTo>
                  <a:cubicBezTo>
                    <a:pt x="463" y="44"/>
                    <a:pt x="536" y="117"/>
                    <a:pt x="536" y="206"/>
                  </a:cubicBezTo>
                  <a:cubicBezTo>
                    <a:pt x="536" y="207"/>
                    <a:pt x="536" y="207"/>
                    <a:pt x="536" y="207"/>
                  </a:cubicBezTo>
                  <a:cubicBezTo>
                    <a:pt x="536" y="229"/>
                    <a:pt x="536" y="229"/>
                    <a:pt x="536" y="229"/>
                  </a:cubicBezTo>
                  <a:cubicBezTo>
                    <a:pt x="558" y="229"/>
                    <a:pt x="558" y="229"/>
                    <a:pt x="558" y="229"/>
                  </a:cubicBezTo>
                  <a:cubicBezTo>
                    <a:pt x="559" y="229"/>
                    <a:pt x="559" y="229"/>
                    <a:pt x="559" y="229"/>
                  </a:cubicBezTo>
                  <a:cubicBezTo>
                    <a:pt x="639" y="229"/>
                    <a:pt x="704" y="294"/>
                    <a:pt x="704" y="374"/>
                  </a:cubicBezTo>
                  <a:cubicBezTo>
                    <a:pt x="704" y="453"/>
                    <a:pt x="639" y="518"/>
                    <a:pt x="559" y="5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4727248" y="1276066"/>
            <a:ext cx="436728" cy="436728"/>
          </a:xfrm>
          <a:prstGeom prst="rect">
            <a:avLst/>
          </a:prstGeom>
          <a:solidFill>
            <a:srgbClr val="D7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23438" y="2456981"/>
            <a:ext cx="436728" cy="436728"/>
          </a:xfrm>
          <a:prstGeom prst="rect">
            <a:avLst/>
          </a:prstGeom>
          <a:solidFill>
            <a:srgbClr val="637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23438" y="3868391"/>
            <a:ext cx="436728" cy="436728"/>
          </a:xfrm>
          <a:prstGeom prst="rect">
            <a:avLst/>
          </a:prstGeom>
          <a:solidFill>
            <a:srgbClr val="A3B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54" name="Freeform 5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SpPr>
            <a:spLocks noEditPoints="1"/>
          </p:cNvSpPr>
          <p:nvPr/>
        </p:nvSpPr>
        <p:spPr bwMode="auto">
          <a:xfrm>
            <a:off x="4807609" y="1376726"/>
            <a:ext cx="276006" cy="235408"/>
          </a:xfrm>
          <a:custGeom>
            <a:avLst/>
            <a:gdLst>
              <a:gd name="T0" fmla="*/ 689 w 746"/>
              <a:gd name="T1" fmla="*/ 125 h 638"/>
              <a:gd name="T2" fmla="*/ 552 w 746"/>
              <a:gd name="T3" fmla="*/ 125 h 638"/>
              <a:gd name="T4" fmla="*/ 552 w 746"/>
              <a:gd name="T5" fmla="*/ 57 h 638"/>
              <a:gd name="T6" fmla="*/ 495 w 746"/>
              <a:gd name="T7" fmla="*/ 0 h 638"/>
              <a:gd name="T8" fmla="*/ 253 w 746"/>
              <a:gd name="T9" fmla="*/ 0 h 638"/>
              <a:gd name="T10" fmla="*/ 196 w 746"/>
              <a:gd name="T11" fmla="*/ 57 h 638"/>
              <a:gd name="T12" fmla="*/ 196 w 746"/>
              <a:gd name="T13" fmla="*/ 125 h 638"/>
              <a:gd name="T14" fmla="*/ 57 w 746"/>
              <a:gd name="T15" fmla="*/ 125 h 638"/>
              <a:gd name="T16" fmla="*/ 0 w 746"/>
              <a:gd name="T17" fmla="*/ 182 h 638"/>
              <a:gd name="T18" fmla="*/ 0 w 746"/>
              <a:gd name="T19" fmla="*/ 581 h 638"/>
              <a:gd name="T20" fmla="*/ 57 w 746"/>
              <a:gd name="T21" fmla="*/ 638 h 638"/>
              <a:gd name="T22" fmla="*/ 689 w 746"/>
              <a:gd name="T23" fmla="*/ 638 h 638"/>
              <a:gd name="T24" fmla="*/ 746 w 746"/>
              <a:gd name="T25" fmla="*/ 581 h 638"/>
              <a:gd name="T26" fmla="*/ 746 w 746"/>
              <a:gd name="T27" fmla="*/ 182 h 638"/>
              <a:gd name="T28" fmla="*/ 689 w 746"/>
              <a:gd name="T29" fmla="*/ 125 h 638"/>
              <a:gd name="T30" fmla="*/ 239 w 746"/>
              <a:gd name="T31" fmla="*/ 57 h 638"/>
              <a:gd name="T32" fmla="*/ 253 w 746"/>
              <a:gd name="T33" fmla="*/ 44 h 638"/>
              <a:gd name="T34" fmla="*/ 495 w 746"/>
              <a:gd name="T35" fmla="*/ 44 h 638"/>
              <a:gd name="T36" fmla="*/ 508 w 746"/>
              <a:gd name="T37" fmla="*/ 57 h 638"/>
              <a:gd name="T38" fmla="*/ 508 w 746"/>
              <a:gd name="T39" fmla="*/ 125 h 638"/>
              <a:gd name="T40" fmla="*/ 239 w 746"/>
              <a:gd name="T41" fmla="*/ 125 h 638"/>
              <a:gd name="T42" fmla="*/ 239 w 746"/>
              <a:gd name="T43" fmla="*/ 57 h 638"/>
              <a:gd name="T44" fmla="*/ 57 w 746"/>
              <a:gd name="T45" fmla="*/ 169 h 638"/>
              <a:gd name="T46" fmla="*/ 689 w 746"/>
              <a:gd name="T47" fmla="*/ 169 h 638"/>
              <a:gd name="T48" fmla="*/ 703 w 746"/>
              <a:gd name="T49" fmla="*/ 182 h 638"/>
              <a:gd name="T50" fmla="*/ 703 w 746"/>
              <a:gd name="T51" fmla="*/ 295 h 638"/>
              <a:gd name="T52" fmla="*/ 545 w 746"/>
              <a:gd name="T53" fmla="*/ 295 h 638"/>
              <a:gd name="T54" fmla="*/ 545 w 746"/>
              <a:gd name="T55" fmla="*/ 267 h 638"/>
              <a:gd name="T56" fmla="*/ 501 w 746"/>
              <a:gd name="T57" fmla="*/ 267 h 638"/>
              <a:gd name="T58" fmla="*/ 501 w 746"/>
              <a:gd name="T59" fmla="*/ 295 h 638"/>
              <a:gd name="T60" fmla="*/ 245 w 746"/>
              <a:gd name="T61" fmla="*/ 295 h 638"/>
              <a:gd name="T62" fmla="*/ 245 w 746"/>
              <a:gd name="T63" fmla="*/ 266 h 638"/>
              <a:gd name="T64" fmla="*/ 201 w 746"/>
              <a:gd name="T65" fmla="*/ 266 h 638"/>
              <a:gd name="T66" fmla="*/ 201 w 746"/>
              <a:gd name="T67" fmla="*/ 295 h 638"/>
              <a:gd name="T68" fmla="*/ 43 w 746"/>
              <a:gd name="T69" fmla="*/ 295 h 638"/>
              <a:gd name="T70" fmla="*/ 43 w 746"/>
              <a:gd name="T71" fmla="*/ 182 h 638"/>
              <a:gd name="T72" fmla="*/ 57 w 746"/>
              <a:gd name="T73" fmla="*/ 169 h 638"/>
              <a:gd name="T74" fmla="*/ 689 w 746"/>
              <a:gd name="T75" fmla="*/ 594 h 638"/>
              <a:gd name="T76" fmla="*/ 57 w 746"/>
              <a:gd name="T77" fmla="*/ 594 h 638"/>
              <a:gd name="T78" fmla="*/ 43 w 746"/>
              <a:gd name="T79" fmla="*/ 581 h 638"/>
              <a:gd name="T80" fmla="*/ 43 w 746"/>
              <a:gd name="T81" fmla="*/ 338 h 638"/>
              <a:gd name="T82" fmla="*/ 201 w 746"/>
              <a:gd name="T83" fmla="*/ 338 h 638"/>
              <a:gd name="T84" fmla="*/ 201 w 746"/>
              <a:gd name="T85" fmla="*/ 368 h 638"/>
              <a:gd name="T86" fmla="*/ 245 w 746"/>
              <a:gd name="T87" fmla="*/ 368 h 638"/>
              <a:gd name="T88" fmla="*/ 245 w 746"/>
              <a:gd name="T89" fmla="*/ 338 h 638"/>
              <a:gd name="T90" fmla="*/ 501 w 746"/>
              <a:gd name="T91" fmla="*/ 338 h 638"/>
              <a:gd name="T92" fmla="*/ 501 w 746"/>
              <a:gd name="T93" fmla="*/ 369 h 638"/>
              <a:gd name="T94" fmla="*/ 545 w 746"/>
              <a:gd name="T95" fmla="*/ 369 h 638"/>
              <a:gd name="T96" fmla="*/ 545 w 746"/>
              <a:gd name="T97" fmla="*/ 338 h 638"/>
              <a:gd name="T98" fmla="*/ 703 w 746"/>
              <a:gd name="T99" fmla="*/ 338 h 638"/>
              <a:gd name="T100" fmla="*/ 703 w 746"/>
              <a:gd name="T101" fmla="*/ 581 h 638"/>
              <a:gd name="T102" fmla="*/ 689 w 746"/>
              <a:gd name="T103" fmla="*/ 594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46" h="638">
                <a:moveTo>
                  <a:pt x="689" y="125"/>
                </a:moveTo>
                <a:cubicBezTo>
                  <a:pt x="552" y="125"/>
                  <a:pt x="552" y="125"/>
                  <a:pt x="552" y="125"/>
                </a:cubicBezTo>
                <a:cubicBezTo>
                  <a:pt x="552" y="57"/>
                  <a:pt x="552" y="57"/>
                  <a:pt x="552" y="57"/>
                </a:cubicBezTo>
                <a:cubicBezTo>
                  <a:pt x="552" y="26"/>
                  <a:pt x="526" y="0"/>
                  <a:pt x="495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21" y="0"/>
                  <a:pt x="196" y="26"/>
                  <a:pt x="196" y="57"/>
                </a:cubicBezTo>
                <a:cubicBezTo>
                  <a:pt x="196" y="125"/>
                  <a:pt x="196" y="125"/>
                  <a:pt x="196" y="125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25" y="125"/>
                  <a:pt x="0" y="151"/>
                  <a:pt x="0" y="182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612"/>
                  <a:pt x="25" y="638"/>
                  <a:pt x="57" y="638"/>
                </a:cubicBezTo>
                <a:cubicBezTo>
                  <a:pt x="689" y="638"/>
                  <a:pt x="689" y="638"/>
                  <a:pt x="689" y="638"/>
                </a:cubicBezTo>
                <a:cubicBezTo>
                  <a:pt x="721" y="638"/>
                  <a:pt x="746" y="612"/>
                  <a:pt x="746" y="581"/>
                </a:cubicBezTo>
                <a:cubicBezTo>
                  <a:pt x="746" y="182"/>
                  <a:pt x="746" y="182"/>
                  <a:pt x="746" y="182"/>
                </a:cubicBezTo>
                <a:cubicBezTo>
                  <a:pt x="746" y="151"/>
                  <a:pt x="721" y="125"/>
                  <a:pt x="689" y="125"/>
                </a:cubicBezTo>
                <a:close/>
                <a:moveTo>
                  <a:pt x="239" y="57"/>
                </a:moveTo>
                <a:cubicBezTo>
                  <a:pt x="239" y="50"/>
                  <a:pt x="245" y="44"/>
                  <a:pt x="253" y="44"/>
                </a:cubicBezTo>
                <a:cubicBezTo>
                  <a:pt x="495" y="44"/>
                  <a:pt x="495" y="44"/>
                  <a:pt x="495" y="44"/>
                </a:cubicBezTo>
                <a:cubicBezTo>
                  <a:pt x="502" y="44"/>
                  <a:pt x="508" y="50"/>
                  <a:pt x="508" y="57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239" y="125"/>
                  <a:pt x="239" y="125"/>
                  <a:pt x="239" y="125"/>
                </a:cubicBezTo>
                <a:lnTo>
                  <a:pt x="239" y="57"/>
                </a:lnTo>
                <a:close/>
                <a:moveTo>
                  <a:pt x="57" y="169"/>
                </a:moveTo>
                <a:cubicBezTo>
                  <a:pt x="689" y="169"/>
                  <a:pt x="689" y="169"/>
                  <a:pt x="689" y="169"/>
                </a:cubicBezTo>
                <a:cubicBezTo>
                  <a:pt x="697" y="169"/>
                  <a:pt x="703" y="175"/>
                  <a:pt x="703" y="182"/>
                </a:cubicBezTo>
                <a:cubicBezTo>
                  <a:pt x="703" y="295"/>
                  <a:pt x="703" y="295"/>
                  <a:pt x="703" y="295"/>
                </a:cubicBezTo>
                <a:cubicBezTo>
                  <a:pt x="545" y="295"/>
                  <a:pt x="545" y="295"/>
                  <a:pt x="545" y="295"/>
                </a:cubicBezTo>
                <a:cubicBezTo>
                  <a:pt x="545" y="267"/>
                  <a:pt x="545" y="267"/>
                  <a:pt x="545" y="267"/>
                </a:cubicBezTo>
                <a:cubicBezTo>
                  <a:pt x="501" y="267"/>
                  <a:pt x="501" y="267"/>
                  <a:pt x="501" y="267"/>
                </a:cubicBezTo>
                <a:cubicBezTo>
                  <a:pt x="501" y="295"/>
                  <a:pt x="501" y="295"/>
                  <a:pt x="501" y="295"/>
                </a:cubicBezTo>
                <a:cubicBezTo>
                  <a:pt x="245" y="295"/>
                  <a:pt x="245" y="295"/>
                  <a:pt x="245" y="295"/>
                </a:cubicBezTo>
                <a:cubicBezTo>
                  <a:pt x="245" y="266"/>
                  <a:pt x="245" y="266"/>
                  <a:pt x="245" y="266"/>
                </a:cubicBezTo>
                <a:cubicBezTo>
                  <a:pt x="201" y="266"/>
                  <a:pt x="201" y="266"/>
                  <a:pt x="201" y="266"/>
                </a:cubicBezTo>
                <a:cubicBezTo>
                  <a:pt x="201" y="295"/>
                  <a:pt x="201" y="295"/>
                  <a:pt x="201" y="295"/>
                </a:cubicBezTo>
                <a:cubicBezTo>
                  <a:pt x="43" y="295"/>
                  <a:pt x="43" y="295"/>
                  <a:pt x="43" y="295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43" y="175"/>
                  <a:pt x="49" y="169"/>
                  <a:pt x="57" y="169"/>
                </a:cubicBezTo>
                <a:close/>
                <a:moveTo>
                  <a:pt x="689" y="594"/>
                </a:moveTo>
                <a:cubicBezTo>
                  <a:pt x="57" y="594"/>
                  <a:pt x="57" y="594"/>
                  <a:pt x="57" y="594"/>
                </a:cubicBezTo>
                <a:cubicBezTo>
                  <a:pt x="49" y="594"/>
                  <a:pt x="43" y="588"/>
                  <a:pt x="43" y="581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201" y="338"/>
                  <a:pt x="201" y="338"/>
                  <a:pt x="201" y="338"/>
                </a:cubicBezTo>
                <a:cubicBezTo>
                  <a:pt x="201" y="368"/>
                  <a:pt x="201" y="368"/>
                  <a:pt x="201" y="368"/>
                </a:cubicBezTo>
                <a:cubicBezTo>
                  <a:pt x="245" y="368"/>
                  <a:pt x="245" y="368"/>
                  <a:pt x="245" y="368"/>
                </a:cubicBezTo>
                <a:cubicBezTo>
                  <a:pt x="245" y="338"/>
                  <a:pt x="245" y="338"/>
                  <a:pt x="245" y="338"/>
                </a:cubicBezTo>
                <a:cubicBezTo>
                  <a:pt x="501" y="338"/>
                  <a:pt x="501" y="338"/>
                  <a:pt x="501" y="338"/>
                </a:cubicBezTo>
                <a:cubicBezTo>
                  <a:pt x="501" y="369"/>
                  <a:pt x="501" y="369"/>
                  <a:pt x="501" y="369"/>
                </a:cubicBezTo>
                <a:cubicBezTo>
                  <a:pt x="545" y="369"/>
                  <a:pt x="545" y="369"/>
                  <a:pt x="545" y="369"/>
                </a:cubicBezTo>
                <a:cubicBezTo>
                  <a:pt x="545" y="338"/>
                  <a:pt x="545" y="338"/>
                  <a:pt x="545" y="338"/>
                </a:cubicBezTo>
                <a:cubicBezTo>
                  <a:pt x="703" y="338"/>
                  <a:pt x="703" y="338"/>
                  <a:pt x="703" y="338"/>
                </a:cubicBezTo>
                <a:cubicBezTo>
                  <a:pt x="703" y="581"/>
                  <a:pt x="703" y="581"/>
                  <a:pt x="703" y="581"/>
                </a:cubicBezTo>
                <a:cubicBezTo>
                  <a:pt x="703" y="588"/>
                  <a:pt x="697" y="594"/>
                  <a:pt x="689" y="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grpSp>
        <p:nvGrpSpPr>
          <p:cNvPr id="55" name="Group 8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GrpSpPr>
            <a:grpSpLocks noChangeAspect="1"/>
          </p:cNvGrpSpPr>
          <p:nvPr/>
        </p:nvGrpSpPr>
        <p:grpSpPr bwMode="auto">
          <a:xfrm>
            <a:off x="4854212" y="3939812"/>
            <a:ext cx="228521" cy="266412"/>
            <a:chOff x="2492" y="1224"/>
            <a:chExt cx="778" cy="907"/>
          </a:xfrm>
          <a:solidFill>
            <a:schemeClr val="bg1"/>
          </a:solidFill>
        </p:grpSpPr>
        <p:sp>
          <p:nvSpPr>
            <p:cNvPr id="56" name="Freeform 9"/>
            <p:cNvSpPr>
              <a:spLocks noEditPoints="1"/>
            </p:cNvSpPr>
            <p:nvPr/>
          </p:nvSpPr>
          <p:spPr bwMode="auto">
            <a:xfrm>
              <a:off x="2492" y="1224"/>
              <a:ext cx="778" cy="907"/>
            </a:xfrm>
            <a:custGeom>
              <a:avLst/>
              <a:gdLst>
                <a:gd name="T0" fmla="*/ 579 w 636"/>
                <a:gd name="T1" fmla="*/ 0 h 746"/>
                <a:gd name="T2" fmla="*/ 57 w 636"/>
                <a:gd name="T3" fmla="*/ 0 h 746"/>
                <a:gd name="T4" fmla="*/ 0 w 636"/>
                <a:gd name="T5" fmla="*/ 57 h 746"/>
                <a:gd name="T6" fmla="*/ 0 w 636"/>
                <a:gd name="T7" fmla="*/ 689 h 746"/>
                <a:gd name="T8" fmla="*/ 57 w 636"/>
                <a:gd name="T9" fmla="*/ 746 h 746"/>
                <a:gd name="T10" fmla="*/ 579 w 636"/>
                <a:gd name="T11" fmla="*/ 746 h 746"/>
                <a:gd name="T12" fmla="*/ 636 w 636"/>
                <a:gd name="T13" fmla="*/ 689 h 746"/>
                <a:gd name="T14" fmla="*/ 636 w 636"/>
                <a:gd name="T15" fmla="*/ 57 h 746"/>
                <a:gd name="T16" fmla="*/ 579 w 636"/>
                <a:gd name="T17" fmla="*/ 0 h 746"/>
                <a:gd name="T18" fmla="*/ 43 w 636"/>
                <a:gd name="T19" fmla="*/ 689 h 746"/>
                <a:gd name="T20" fmla="*/ 43 w 636"/>
                <a:gd name="T21" fmla="*/ 57 h 746"/>
                <a:gd name="T22" fmla="*/ 57 w 636"/>
                <a:gd name="T23" fmla="*/ 43 h 746"/>
                <a:gd name="T24" fmla="*/ 94 w 636"/>
                <a:gd name="T25" fmla="*/ 43 h 746"/>
                <a:gd name="T26" fmla="*/ 94 w 636"/>
                <a:gd name="T27" fmla="*/ 703 h 746"/>
                <a:gd name="T28" fmla="*/ 57 w 636"/>
                <a:gd name="T29" fmla="*/ 703 h 746"/>
                <a:gd name="T30" fmla="*/ 43 w 636"/>
                <a:gd name="T31" fmla="*/ 689 h 746"/>
                <a:gd name="T32" fmla="*/ 593 w 636"/>
                <a:gd name="T33" fmla="*/ 689 h 746"/>
                <a:gd name="T34" fmla="*/ 579 w 636"/>
                <a:gd name="T35" fmla="*/ 703 h 746"/>
                <a:gd name="T36" fmla="*/ 138 w 636"/>
                <a:gd name="T37" fmla="*/ 703 h 746"/>
                <a:gd name="T38" fmla="*/ 138 w 636"/>
                <a:gd name="T39" fmla="*/ 43 h 746"/>
                <a:gd name="T40" fmla="*/ 579 w 636"/>
                <a:gd name="T41" fmla="*/ 43 h 746"/>
                <a:gd name="T42" fmla="*/ 593 w 636"/>
                <a:gd name="T43" fmla="*/ 57 h 746"/>
                <a:gd name="T44" fmla="*/ 593 w 636"/>
                <a:gd name="T45" fmla="*/ 689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6" h="746">
                  <a:moveTo>
                    <a:pt x="57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7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0" y="721"/>
                    <a:pt x="25" y="746"/>
                    <a:pt x="57" y="746"/>
                  </a:cubicBezTo>
                  <a:cubicBezTo>
                    <a:pt x="579" y="746"/>
                    <a:pt x="579" y="746"/>
                    <a:pt x="579" y="746"/>
                  </a:cubicBezTo>
                  <a:cubicBezTo>
                    <a:pt x="611" y="746"/>
                    <a:pt x="636" y="721"/>
                    <a:pt x="636" y="689"/>
                  </a:cubicBezTo>
                  <a:cubicBezTo>
                    <a:pt x="636" y="57"/>
                    <a:pt x="636" y="57"/>
                    <a:pt x="636" y="57"/>
                  </a:cubicBezTo>
                  <a:cubicBezTo>
                    <a:pt x="636" y="25"/>
                    <a:pt x="611" y="0"/>
                    <a:pt x="579" y="0"/>
                  </a:cubicBezTo>
                  <a:close/>
                  <a:moveTo>
                    <a:pt x="43" y="689"/>
                  </a:moveTo>
                  <a:cubicBezTo>
                    <a:pt x="43" y="57"/>
                    <a:pt x="43" y="57"/>
                    <a:pt x="43" y="57"/>
                  </a:cubicBezTo>
                  <a:cubicBezTo>
                    <a:pt x="43" y="49"/>
                    <a:pt x="49" y="43"/>
                    <a:pt x="57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4" y="703"/>
                    <a:pt x="94" y="703"/>
                    <a:pt x="94" y="703"/>
                  </a:cubicBezTo>
                  <a:cubicBezTo>
                    <a:pt x="57" y="703"/>
                    <a:pt x="57" y="703"/>
                    <a:pt x="57" y="703"/>
                  </a:cubicBezTo>
                  <a:cubicBezTo>
                    <a:pt x="49" y="703"/>
                    <a:pt x="43" y="697"/>
                    <a:pt x="43" y="689"/>
                  </a:cubicBezTo>
                  <a:close/>
                  <a:moveTo>
                    <a:pt x="593" y="689"/>
                  </a:moveTo>
                  <a:cubicBezTo>
                    <a:pt x="593" y="697"/>
                    <a:pt x="587" y="703"/>
                    <a:pt x="579" y="703"/>
                  </a:cubicBezTo>
                  <a:cubicBezTo>
                    <a:pt x="138" y="703"/>
                    <a:pt x="138" y="703"/>
                    <a:pt x="138" y="70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579" y="43"/>
                    <a:pt x="579" y="43"/>
                    <a:pt x="579" y="43"/>
                  </a:cubicBezTo>
                  <a:cubicBezTo>
                    <a:pt x="587" y="43"/>
                    <a:pt x="593" y="49"/>
                    <a:pt x="593" y="57"/>
                  </a:cubicBezTo>
                  <a:lnTo>
                    <a:pt x="593" y="6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2694" y="1474"/>
              <a:ext cx="184" cy="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2694" y="1352"/>
              <a:ext cx="245" cy="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59" name="Freeform 12"/>
            <p:cNvSpPr>
              <a:spLocks noEditPoints="1"/>
            </p:cNvSpPr>
            <p:nvPr/>
          </p:nvSpPr>
          <p:spPr bwMode="auto">
            <a:xfrm>
              <a:off x="2968" y="1381"/>
              <a:ext cx="187" cy="606"/>
            </a:xfrm>
            <a:custGeom>
              <a:avLst/>
              <a:gdLst>
                <a:gd name="T0" fmla="*/ 0 w 153"/>
                <a:gd name="T1" fmla="*/ 76 h 498"/>
                <a:gd name="T2" fmla="*/ 0 w 153"/>
                <a:gd name="T3" fmla="*/ 441 h 498"/>
                <a:gd name="T4" fmla="*/ 57 w 153"/>
                <a:gd name="T5" fmla="*/ 498 h 498"/>
                <a:gd name="T6" fmla="*/ 96 w 153"/>
                <a:gd name="T7" fmla="*/ 498 h 498"/>
                <a:gd name="T8" fmla="*/ 153 w 153"/>
                <a:gd name="T9" fmla="*/ 441 h 498"/>
                <a:gd name="T10" fmla="*/ 153 w 153"/>
                <a:gd name="T11" fmla="*/ 76 h 498"/>
                <a:gd name="T12" fmla="*/ 77 w 153"/>
                <a:gd name="T13" fmla="*/ 0 h 498"/>
                <a:gd name="T14" fmla="*/ 0 w 153"/>
                <a:gd name="T15" fmla="*/ 76 h 498"/>
                <a:gd name="T16" fmla="*/ 109 w 153"/>
                <a:gd name="T17" fmla="*/ 441 h 498"/>
                <a:gd name="T18" fmla="*/ 96 w 153"/>
                <a:gd name="T19" fmla="*/ 454 h 498"/>
                <a:gd name="T20" fmla="*/ 57 w 153"/>
                <a:gd name="T21" fmla="*/ 454 h 498"/>
                <a:gd name="T22" fmla="*/ 44 w 153"/>
                <a:gd name="T23" fmla="*/ 441 h 498"/>
                <a:gd name="T24" fmla="*/ 44 w 153"/>
                <a:gd name="T25" fmla="*/ 94 h 498"/>
                <a:gd name="T26" fmla="*/ 77 w 153"/>
                <a:gd name="T27" fmla="*/ 62 h 498"/>
                <a:gd name="T28" fmla="*/ 109 w 153"/>
                <a:gd name="T29" fmla="*/ 94 h 498"/>
                <a:gd name="T30" fmla="*/ 109 w 153"/>
                <a:gd name="T31" fmla="*/ 441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498">
                  <a:moveTo>
                    <a:pt x="0" y="76"/>
                  </a:moveTo>
                  <a:cubicBezTo>
                    <a:pt x="0" y="441"/>
                    <a:pt x="0" y="441"/>
                    <a:pt x="0" y="441"/>
                  </a:cubicBezTo>
                  <a:cubicBezTo>
                    <a:pt x="0" y="472"/>
                    <a:pt x="26" y="498"/>
                    <a:pt x="57" y="498"/>
                  </a:cubicBezTo>
                  <a:cubicBezTo>
                    <a:pt x="96" y="498"/>
                    <a:pt x="96" y="498"/>
                    <a:pt x="96" y="498"/>
                  </a:cubicBezTo>
                  <a:cubicBezTo>
                    <a:pt x="128" y="498"/>
                    <a:pt x="153" y="472"/>
                    <a:pt x="153" y="441"/>
                  </a:cubicBezTo>
                  <a:cubicBezTo>
                    <a:pt x="153" y="76"/>
                    <a:pt x="153" y="76"/>
                    <a:pt x="153" y="76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0" y="76"/>
                  </a:lnTo>
                  <a:close/>
                  <a:moveTo>
                    <a:pt x="109" y="441"/>
                  </a:moveTo>
                  <a:cubicBezTo>
                    <a:pt x="109" y="448"/>
                    <a:pt x="104" y="454"/>
                    <a:pt x="96" y="454"/>
                  </a:cubicBezTo>
                  <a:cubicBezTo>
                    <a:pt x="57" y="454"/>
                    <a:pt x="57" y="454"/>
                    <a:pt x="57" y="454"/>
                  </a:cubicBezTo>
                  <a:cubicBezTo>
                    <a:pt x="50" y="454"/>
                    <a:pt x="44" y="448"/>
                    <a:pt x="44" y="441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109" y="94"/>
                    <a:pt x="109" y="94"/>
                    <a:pt x="109" y="94"/>
                  </a:cubicBezTo>
                  <a:lnTo>
                    <a:pt x="109" y="4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grpSp>
        <p:nvGrpSpPr>
          <p:cNvPr id="60" name="Group 20" descr="e7d195523061f1c09e9d68d7cf438b91ef959ecb14fc25d26BBA7F7DBC18E55DFF4014AF651F0BF2569D4B6C1DA7F1A4683A481403BD872FC687266AD13265C1DE7C373772FD8728ABDD69ADD03BFF5BE2862BC891DBB79E8C77DB9F81EA0053539D41D50664315879CF6697605FEBBB6C490CE8797437DDE478C096EDB5D7F628DC21DB53EEF33FBB758B9C20194E31"/>
          <p:cNvGrpSpPr>
            <a:grpSpLocks noChangeAspect="1"/>
          </p:cNvGrpSpPr>
          <p:nvPr/>
        </p:nvGrpSpPr>
        <p:grpSpPr bwMode="auto">
          <a:xfrm>
            <a:off x="4765975" y="2536765"/>
            <a:ext cx="354194" cy="265258"/>
            <a:chOff x="2423" y="1188"/>
            <a:chExt cx="912" cy="683"/>
          </a:xfrm>
          <a:solidFill>
            <a:schemeClr val="bg1"/>
          </a:solidFill>
        </p:grpSpPr>
        <p:sp>
          <p:nvSpPr>
            <p:cNvPr id="61" name="Freeform 21"/>
            <p:cNvSpPr/>
            <p:nvPr/>
          </p:nvSpPr>
          <p:spPr bwMode="auto">
            <a:xfrm>
              <a:off x="2746" y="1507"/>
              <a:ext cx="265" cy="281"/>
            </a:xfrm>
            <a:custGeom>
              <a:avLst/>
              <a:gdLst>
                <a:gd name="T0" fmla="*/ 0 w 265"/>
                <a:gd name="T1" fmla="*/ 131 h 281"/>
                <a:gd name="T2" fmla="*/ 38 w 265"/>
                <a:gd name="T3" fmla="*/ 169 h 281"/>
                <a:gd name="T4" fmla="*/ 107 w 265"/>
                <a:gd name="T5" fmla="*/ 102 h 281"/>
                <a:gd name="T6" fmla="*/ 105 w 265"/>
                <a:gd name="T7" fmla="*/ 281 h 281"/>
                <a:gd name="T8" fmla="*/ 159 w 265"/>
                <a:gd name="T9" fmla="*/ 281 h 281"/>
                <a:gd name="T10" fmla="*/ 159 w 265"/>
                <a:gd name="T11" fmla="*/ 102 h 281"/>
                <a:gd name="T12" fmla="*/ 227 w 265"/>
                <a:gd name="T13" fmla="*/ 169 h 281"/>
                <a:gd name="T14" fmla="*/ 265 w 265"/>
                <a:gd name="T15" fmla="*/ 131 h 281"/>
                <a:gd name="T16" fmla="*/ 132 w 265"/>
                <a:gd name="T17" fmla="*/ 0 h 281"/>
                <a:gd name="T18" fmla="*/ 0 w 265"/>
                <a:gd name="T19" fmla="*/ 13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281">
                  <a:moveTo>
                    <a:pt x="0" y="131"/>
                  </a:moveTo>
                  <a:lnTo>
                    <a:pt x="38" y="169"/>
                  </a:lnTo>
                  <a:lnTo>
                    <a:pt x="107" y="102"/>
                  </a:lnTo>
                  <a:lnTo>
                    <a:pt x="105" y="281"/>
                  </a:lnTo>
                  <a:lnTo>
                    <a:pt x="159" y="281"/>
                  </a:lnTo>
                  <a:lnTo>
                    <a:pt x="159" y="102"/>
                  </a:lnTo>
                  <a:lnTo>
                    <a:pt x="227" y="169"/>
                  </a:lnTo>
                  <a:lnTo>
                    <a:pt x="265" y="131"/>
                  </a:lnTo>
                  <a:lnTo>
                    <a:pt x="13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62" name="Freeform 22"/>
            <p:cNvSpPr>
              <a:spLocks noEditPoints="1"/>
            </p:cNvSpPr>
            <p:nvPr/>
          </p:nvSpPr>
          <p:spPr bwMode="auto">
            <a:xfrm>
              <a:off x="2423" y="1188"/>
              <a:ext cx="912" cy="683"/>
            </a:xfrm>
            <a:custGeom>
              <a:avLst/>
              <a:gdLst>
                <a:gd name="T0" fmla="*/ 692 w 747"/>
                <a:gd name="T1" fmla="*/ 240 h 562"/>
                <a:gd name="T2" fmla="*/ 579 w 747"/>
                <a:gd name="T3" fmla="*/ 186 h 562"/>
                <a:gd name="T4" fmla="*/ 520 w 747"/>
                <a:gd name="T5" fmla="*/ 61 h 562"/>
                <a:gd name="T6" fmla="*/ 374 w 747"/>
                <a:gd name="T7" fmla="*/ 0 h 562"/>
                <a:gd name="T8" fmla="*/ 228 w 747"/>
                <a:gd name="T9" fmla="*/ 61 h 562"/>
                <a:gd name="T10" fmla="*/ 168 w 747"/>
                <a:gd name="T11" fmla="*/ 186 h 562"/>
                <a:gd name="T12" fmla="*/ 55 w 747"/>
                <a:gd name="T13" fmla="*/ 240 h 562"/>
                <a:gd name="T14" fmla="*/ 0 w 747"/>
                <a:gd name="T15" fmla="*/ 374 h 562"/>
                <a:gd name="T16" fmla="*/ 55 w 747"/>
                <a:gd name="T17" fmla="*/ 507 h 562"/>
                <a:gd name="T18" fmla="*/ 189 w 747"/>
                <a:gd name="T19" fmla="*/ 562 h 562"/>
                <a:gd name="T20" fmla="*/ 559 w 747"/>
                <a:gd name="T21" fmla="*/ 562 h 562"/>
                <a:gd name="T22" fmla="*/ 692 w 747"/>
                <a:gd name="T23" fmla="*/ 507 h 562"/>
                <a:gd name="T24" fmla="*/ 747 w 747"/>
                <a:gd name="T25" fmla="*/ 374 h 562"/>
                <a:gd name="T26" fmla="*/ 692 w 747"/>
                <a:gd name="T27" fmla="*/ 240 h 562"/>
                <a:gd name="T28" fmla="*/ 559 w 747"/>
                <a:gd name="T29" fmla="*/ 518 h 562"/>
                <a:gd name="T30" fmla="*/ 189 w 747"/>
                <a:gd name="T31" fmla="*/ 518 h 562"/>
                <a:gd name="T32" fmla="*/ 44 w 747"/>
                <a:gd name="T33" fmla="*/ 374 h 562"/>
                <a:gd name="T34" fmla="*/ 188 w 747"/>
                <a:gd name="T35" fmla="*/ 229 h 562"/>
                <a:gd name="T36" fmla="*/ 211 w 747"/>
                <a:gd name="T37" fmla="*/ 229 h 562"/>
                <a:gd name="T38" fmla="*/ 211 w 747"/>
                <a:gd name="T39" fmla="*/ 207 h 562"/>
                <a:gd name="T40" fmla="*/ 211 w 747"/>
                <a:gd name="T41" fmla="*/ 207 h 562"/>
                <a:gd name="T42" fmla="*/ 374 w 747"/>
                <a:gd name="T43" fmla="*/ 44 h 562"/>
                <a:gd name="T44" fmla="*/ 536 w 747"/>
                <a:gd name="T45" fmla="*/ 206 h 562"/>
                <a:gd name="T46" fmla="*/ 536 w 747"/>
                <a:gd name="T47" fmla="*/ 207 h 562"/>
                <a:gd name="T48" fmla="*/ 536 w 747"/>
                <a:gd name="T49" fmla="*/ 229 h 562"/>
                <a:gd name="T50" fmla="*/ 558 w 747"/>
                <a:gd name="T51" fmla="*/ 229 h 562"/>
                <a:gd name="T52" fmla="*/ 559 w 747"/>
                <a:gd name="T53" fmla="*/ 229 h 562"/>
                <a:gd name="T54" fmla="*/ 704 w 747"/>
                <a:gd name="T55" fmla="*/ 374 h 562"/>
                <a:gd name="T56" fmla="*/ 559 w 747"/>
                <a:gd name="T57" fmla="*/ 51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7" h="562">
                  <a:moveTo>
                    <a:pt x="692" y="240"/>
                  </a:moveTo>
                  <a:cubicBezTo>
                    <a:pt x="661" y="210"/>
                    <a:pt x="622" y="191"/>
                    <a:pt x="579" y="186"/>
                  </a:cubicBezTo>
                  <a:cubicBezTo>
                    <a:pt x="574" y="139"/>
                    <a:pt x="554" y="95"/>
                    <a:pt x="520" y="61"/>
                  </a:cubicBezTo>
                  <a:cubicBezTo>
                    <a:pt x="481" y="22"/>
                    <a:pt x="429" y="0"/>
                    <a:pt x="374" y="0"/>
                  </a:cubicBezTo>
                  <a:cubicBezTo>
                    <a:pt x="318" y="0"/>
                    <a:pt x="267" y="22"/>
                    <a:pt x="228" y="61"/>
                  </a:cubicBezTo>
                  <a:cubicBezTo>
                    <a:pt x="193" y="95"/>
                    <a:pt x="173" y="139"/>
                    <a:pt x="168" y="186"/>
                  </a:cubicBezTo>
                  <a:cubicBezTo>
                    <a:pt x="125" y="191"/>
                    <a:pt x="86" y="210"/>
                    <a:pt x="55" y="240"/>
                  </a:cubicBezTo>
                  <a:cubicBezTo>
                    <a:pt x="20" y="276"/>
                    <a:pt x="0" y="323"/>
                    <a:pt x="0" y="374"/>
                  </a:cubicBezTo>
                  <a:cubicBezTo>
                    <a:pt x="0" y="424"/>
                    <a:pt x="20" y="471"/>
                    <a:pt x="55" y="507"/>
                  </a:cubicBezTo>
                  <a:cubicBezTo>
                    <a:pt x="91" y="542"/>
                    <a:pt x="138" y="562"/>
                    <a:pt x="189" y="562"/>
                  </a:cubicBezTo>
                  <a:cubicBezTo>
                    <a:pt x="559" y="562"/>
                    <a:pt x="559" y="562"/>
                    <a:pt x="559" y="562"/>
                  </a:cubicBezTo>
                  <a:cubicBezTo>
                    <a:pt x="609" y="562"/>
                    <a:pt x="657" y="542"/>
                    <a:pt x="692" y="507"/>
                  </a:cubicBezTo>
                  <a:cubicBezTo>
                    <a:pt x="728" y="471"/>
                    <a:pt x="747" y="424"/>
                    <a:pt x="747" y="374"/>
                  </a:cubicBezTo>
                  <a:cubicBezTo>
                    <a:pt x="747" y="323"/>
                    <a:pt x="728" y="276"/>
                    <a:pt x="692" y="240"/>
                  </a:cubicBezTo>
                  <a:close/>
                  <a:moveTo>
                    <a:pt x="559" y="518"/>
                  </a:moveTo>
                  <a:cubicBezTo>
                    <a:pt x="189" y="518"/>
                    <a:pt x="189" y="518"/>
                    <a:pt x="189" y="518"/>
                  </a:cubicBezTo>
                  <a:cubicBezTo>
                    <a:pt x="109" y="518"/>
                    <a:pt x="44" y="453"/>
                    <a:pt x="44" y="374"/>
                  </a:cubicBezTo>
                  <a:cubicBezTo>
                    <a:pt x="44" y="294"/>
                    <a:pt x="109" y="229"/>
                    <a:pt x="188" y="229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117"/>
                    <a:pt x="284" y="44"/>
                    <a:pt x="374" y="44"/>
                  </a:cubicBezTo>
                  <a:cubicBezTo>
                    <a:pt x="463" y="44"/>
                    <a:pt x="536" y="117"/>
                    <a:pt x="536" y="206"/>
                  </a:cubicBezTo>
                  <a:cubicBezTo>
                    <a:pt x="536" y="207"/>
                    <a:pt x="536" y="207"/>
                    <a:pt x="536" y="207"/>
                  </a:cubicBezTo>
                  <a:cubicBezTo>
                    <a:pt x="536" y="229"/>
                    <a:pt x="536" y="229"/>
                    <a:pt x="536" y="229"/>
                  </a:cubicBezTo>
                  <a:cubicBezTo>
                    <a:pt x="558" y="229"/>
                    <a:pt x="558" y="229"/>
                    <a:pt x="558" y="229"/>
                  </a:cubicBezTo>
                  <a:cubicBezTo>
                    <a:pt x="559" y="229"/>
                    <a:pt x="559" y="229"/>
                    <a:pt x="559" y="229"/>
                  </a:cubicBezTo>
                  <a:cubicBezTo>
                    <a:pt x="639" y="229"/>
                    <a:pt x="704" y="294"/>
                    <a:pt x="704" y="374"/>
                  </a:cubicBezTo>
                  <a:cubicBezTo>
                    <a:pt x="704" y="453"/>
                    <a:pt x="639" y="518"/>
                    <a:pt x="559" y="5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sp>
        <p:nvSpPr>
          <p:cNvPr id="2" name="矩形 1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5311192" y="3824846"/>
            <a:ext cx="1434783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华文细黑"/>
                <a:ea typeface="微软雅黑"/>
                <a:cs typeface="+mn-cs"/>
                <a:sym typeface="+mn-lt"/>
              </a:rPr>
              <a:t>教训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华文细黑"/>
              <a:ea typeface="微软雅黑"/>
              <a:cs typeface="+mn-cs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3马卡龙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E4A7A9"/>
      </a:accent1>
      <a:accent2>
        <a:srgbClr val="637CAC"/>
      </a:accent2>
      <a:accent3>
        <a:srgbClr val="A3B2D6"/>
      </a:accent3>
      <a:accent4>
        <a:srgbClr val="A0B0BF"/>
      </a:accent4>
      <a:accent5>
        <a:srgbClr val="C9D2E1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华文细黑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3344</Words>
  <Application>WPS 演示</Application>
  <PresentationFormat>全屏显示(16:9)</PresentationFormat>
  <Paragraphs>210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1" baseType="lpstr">
      <vt:lpstr>Arial</vt:lpstr>
      <vt:lpstr>方正书宋_GBK</vt:lpstr>
      <vt:lpstr>Wingdings</vt:lpstr>
      <vt:lpstr>微软雅黑</vt:lpstr>
      <vt:lpstr>汉仪旗黑</vt:lpstr>
      <vt:lpstr>Calibri Light</vt:lpstr>
      <vt:lpstr>微软雅黑 Light</vt:lpstr>
      <vt:lpstr>华文细黑</vt:lpstr>
      <vt:lpstr>微软雅黑</vt:lpstr>
      <vt:lpstr>Calibri</vt:lpstr>
      <vt:lpstr>黑体-简</vt:lpstr>
      <vt:lpstr>等线</vt:lpstr>
      <vt:lpstr>等线</vt:lpstr>
      <vt:lpstr>Calibri</vt:lpstr>
      <vt:lpstr>宋体</vt:lpstr>
      <vt:lpstr>Gill Sans</vt:lpstr>
      <vt:lpstr>Microsoft YaHei UI</vt:lpstr>
      <vt:lpstr>Calibri Light</vt:lpstr>
      <vt:lpstr>Helvetica Neue</vt:lpstr>
      <vt:lpstr>汉仪书宋二KW</vt:lpstr>
      <vt:lpstr>Thonburi</vt:lpstr>
      <vt:lpstr>宋体</vt:lpstr>
      <vt:lpstr>Arial Unicode MS</vt:lpstr>
      <vt:lpstr>汉仪中等线KW</vt:lpstr>
      <vt:lpstr>微软雅黑 Light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nieyikang</cp:lastModifiedBy>
  <cp:revision>14</cp:revision>
  <dcterms:created xsi:type="dcterms:W3CDTF">2021-01-10T05:41:22Z</dcterms:created>
  <dcterms:modified xsi:type="dcterms:W3CDTF">2021-01-10T05:41:22Z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