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b3c5f45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b3c5f45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b3c5f45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b3c5f45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b3c5f45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b3c5f45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b3c5f4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b3c5f4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b3c5f4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b3c5f4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b3c5f4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b3c5f4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b3c5f4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0b3c5f4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b3c5f4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b3c5f4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b3c5f4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b3c5f4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b3c5f45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b3c5f45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82325"/>
            <a:ext cx="85206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网页说明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231325" y="2671100"/>
            <a:ext cx="48369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图片文字带有基本的出场动画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402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3747400" y="606300"/>
            <a:ext cx="1756200" cy="37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这页只有一个产品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59163"/>
            <a:ext cx="240982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0" y="601575"/>
            <a:ext cx="2633700" cy="152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0" y="2366200"/>
            <a:ext cx="2633700" cy="121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0" y="3673850"/>
            <a:ext cx="2633700" cy="72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998550" y="1061600"/>
            <a:ext cx="3338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  CONTACTEZ NOUS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936375" y="3815900"/>
            <a:ext cx="3534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  F.A.Q   </a:t>
            </a:r>
            <a:r>
              <a:rPr lang="fr"/>
              <a:t>此处为问题查找， 待定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2998550" y="2627875"/>
            <a:ext cx="3150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  DEMANDEZ UN DEVIS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374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380675" y="872475"/>
            <a:ext cx="1373100" cy="5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这两对话框删掉不要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442407" y="603769"/>
            <a:ext cx="413275" cy="444075"/>
          </a:xfrm>
          <a:custGeom>
            <a:rect b="b" l="l" r="r" t="t"/>
            <a:pathLst>
              <a:path extrusionOk="0" h="17763" w="16531">
                <a:moveTo>
                  <a:pt x="13995" y="197"/>
                </a:moveTo>
                <a:cubicBezTo>
                  <a:pt x="10033" y="197"/>
                  <a:pt x="4665" y="-592"/>
                  <a:pt x="2362" y="2632"/>
                </a:cubicBezTo>
                <a:cubicBezTo>
                  <a:pt x="-154" y="6154"/>
                  <a:pt x="-1239" y="13216"/>
                  <a:pt x="2362" y="15617"/>
                </a:cubicBezTo>
                <a:cubicBezTo>
                  <a:pt x="5447" y="17673"/>
                  <a:pt x="10528" y="18705"/>
                  <a:pt x="13454" y="16429"/>
                </a:cubicBezTo>
                <a:cubicBezTo>
                  <a:pt x="17440" y="13328"/>
                  <a:pt x="17657" y="4079"/>
                  <a:pt x="13454" y="127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14"/>
          <p:cNvSpPr/>
          <p:nvPr/>
        </p:nvSpPr>
        <p:spPr>
          <a:xfrm>
            <a:off x="1270257" y="1318850"/>
            <a:ext cx="575175" cy="487075"/>
          </a:xfrm>
          <a:custGeom>
            <a:rect b="b" l="l" r="r" t="t"/>
            <a:pathLst>
              <a:path extrusionOk="0" h="19483" w="23007">
                <a:moveTo>
                  <a:pt x="17635" y="270"/>
                </a:moveTo>
                <a:cubicBezTo>
                  <a:pt x="11142" y="270"/>
                  <a:pt x="2732" y="3169"/>
                  <a:pt x="321" y="9198"/>
                </a:cubicBezTo>
                <a:cubicBezTo>
                  <a:pt x="-817" y="12045"/>
                  <a:pt x="2019" y="15738"/>
                  <a:pt x="4649" y="17314"/>
                </a:cubicBezTo>
                <a:cubicBezTo>
                  <a:pt x="9383" y="20152"/>
                  <a:pt x="18091" y="20554"/>
                  <a:pt x="21152" y="15961"/>
                </a:cubicBezTo>
                <a:cubicBezTo>
                  <a:pt x="24154" y="11458"/>
                  <a:pt x="23483" y="1060"/>
                  <a:pt x="1817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4"/>
          <p:cNvSpPr/>
          <p:nvPr/>
        </p:nvSpPr>
        <p:spPr>
          <a:xfrm>
            <a:off x="1873450" y="899525"/>
            <a:ext cx="466650" cy="121725"/>
          </a:xfrm>
          <a:custGeom>
            <a:rect b="b" l="l" r="r" t="t"/>
            <a:pathLst>
              <a:path extrusionOk="0" h="4869" w="18666">
                <a:moveTo>
                  <a:pt x="0" y="0"/>
                </a:moveTo>
                <a:cubicBezTo>
                  <a:pt x="6305" y="1261"/>
                  <a:pt x="12565" y="2838"/>
                  <a:pt x="18666" y="48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Google Shape;65;p14"/>
          <p:cNvSpPr/>
          <p:nvPr/>
        </p:nvSpPr>
        <p:spPr>
          <a:xfrm>
            <a:off x="1886975" y="1149775"/>
            <a:ext cx="480175" cy="311100"/>
          </a:xfrm>
          <a:custGeom>
            <a:rect b="b" l="l" r="r" t="t"/>
            <a:pathLst>
              <a:path extrusionOk="0" h="12444" w="19207">
                <a:moveTo>
                  <a:pt x="0" y="12444"/>
                </a:moveTo>
                <a:cubicBezTo>
                  <a:pt x="7629" y="12444"/>
                  <a:pt x="12861" y="4233"/>
                  <a:pt x="1920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4"/>
          <p:cNvSpPr/>
          <p:nvPr/>
        </p:nvSpPr>
        <p:spPr>
          <a:xfrm>
            <a:off x="2286000" y="1149848"/>
            <a:ext cx="126750" cy="47250"/>
          </a:xfrm>
          <a:custGeom>
            <a:rect b="b" l="l" r="r" t="t"/>
            <a:pathLst>
              <a:path extrusionOk="0" h="1890" w="5070">
                <a:moveTo>
                  <a:pt x="0" y="538"/>
                </a:moveTo>
                <a:cubicBezTo>
                  <a:pt x="1623" y="538"/>
                  <a:pt x="6018" y="-610"/>
                  <a:pt x="4870" y="538"/>
                </a:cubicBezTo>
                <a:cubicBezTo>
                  <a:pt x="4214" y="1194"/>
                  <a:pt x="3091" y="1234"/>
                  <a:pt x="2435" y="18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4"/>
          <p:cNvSpPr/>
          <p:nvPr/>
        </p:nvSpPr>
        <p:spPr>
          <a:xfrm>
            <a:off x="2286000" y="960400"/>
            <a:ext cx="71400" cy="123150"/>
          </a:xfrm>
          <a:custGeom>
            <a:rect b="b" l="l" r="r" t="t"/>
            <a:pathLst>
              <a:path extrusionOk="0" h="4926" w="2856">
                <a:moveTo>
                  <a:pt x="1082" y="0"/>
                </a:moveTo>
                <a:cubicBezTo>
                  <a:pt x="1082" y="1626"/>
                  <a:pt x="3309" y="3090"/>
                  <a:pt x="2705" y="4599"/>
                </a:cubicBezTo>
                <a:cubicBezTo>
                  <a:pt x="2369" y="5440"/>
                  <a:pt x="906" y="4328"/>
                  <a:pt x="0" y="43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Google Shape;68;p14"/>
          <p:cNvSpPr/>
          <p:nvPr/>
        </p:nvSpPr>
        <p:spPr>
          <a:xfrm>
            <a:off x="78006" y="59811"/>
            <a:ext cx="1856575" cy="1833025"/>
          </a:xfrm>
          <a:custGeom>
            <a:rect b="b" l="l" r="r" t="t"/>
            <a:pathLst>
              <a:path extrusionOk="0" h="73321" w="74263">
                <a:moveTo>
                  <a:pt x="46387" y="2748"/>
                </a:moveTo>
                <a:cubicBezTo>
                  <a:pt x="36862" y="1163"/>
                  <a:pt x="26481" y="-1725"/>
                  <a:pt x="17440" y="1666"/>
                </a:cubicBezTo>
                <a:cubicBezTo>
                  <a:pt x="14500" y="2769"/>
                  <a:pt x="13451" y="6518"/>
                  <a:pt x="11489" y="8970"/>
                </a:cubicBezTo>
                <a:cubicBezTo>
                  <a:pt x="6848" y="14769"/>
                  <a:pt x="2281" y="21199"/>
                  <a:pt x="667" y="28449"/>
                </a:cubicBezTo>
                <a:cubicBezTo>
                  <a:pt x="-2983" y="44838"/>
                  <a:pt x="9088" y="67230"/>
                  <a:pt x="25015" y="72546"/>
                </a:cubicBezTo>
                <a:cubicBezTo>
                  <a:pt x="32598" y="75077"/>
                  <a:pt x="41014" y="70606"/>
                  <a:pt x="48552" y="67946"/>
                </a:cubicBezTo>
                <a:cubicBezTo>
                  <a:pt x="53574" y="66174"/>
                  <a:pt x="59210" y="64463"/>
                  <a:pt x="62619" y="60372"/>
                </a:cubicBezTo>
                <a:cubicBezTo>
                  <a:pt x="67986" y="53931"/>
                  <a:pt x="68917" y="44750"/>
                  <a:pt x="70735" y="36565"/>
                </a:cubicBezTo>
                <a:cubicBezTo>
                  <a:pt x="72600" y="28172"/>
                  <a:pt x="76092" y="18847"/>
                  <a:pt x="72900" y="10864"/>
                </a:cubicBezTo>
                <a:cubicBezTo>
                  <a:pt x="71582" y="7569"/>
                  <a:pt x="66851" y="6945"/>
                  <a:pt x="63431" y="5995"/>
                </a:cubicBezTo>
                <a:cubicBezTo>
                  <a:pt x="56145" y="3970"/>
                  <a:pt x="48540" y="2748"/>
                  <a:pt x="40977" y="274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Google Shape;69;p14"/>
          <p:cNvSpPr/>
          <p:nvPr/>
        </p:nvSpPr>
        <p:spPr>
          <a:xfrm>
            <a:off x="1900500" y="324650"/>
            <a:ext cx="439600" cy="27875"/>
          </a:xfrm>
          <a:custGeom>
            <a:rect b="b" l="l" r="r" t="t"/>
            <a:pathLst>
              <a:path extrusionOk="0" h="1115" w="17584">
                <a:moveTo>
                  <a:pt x="0" y="811"/>
                </a:moveTo>
                <a:cubicBezTo>
                  <a:pt x="5868" y="811"/>
                  <a:pt x="12017" y="1853"/>
                  <a:pt x="175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Google Shape;70;p14"/>
          <p:cNvSpPr/>
          <p:nvPr/>
        </p:nvSpPr>
        <p:spPr>
          <a:xfrm>
            <a:off x="2252175" y="284050"/>
            <a:ext cx="148800" cy="74400"/>
          </a:xfrm>
          <a:custGeom>
            <a:rect b="b" l="l" r="r" t="t"/>
            <a:pathLst>
              <a:path extrusionOk="0" h="2976" w="5952">
                <a:moveTo>
                  <a:pt x="0" y="0"/>
                </a:moveTo>
                <a:cubicBezTo>
                  <a:pt x="1472" y="1472"/>
                  <a:pt x="5952" y="-188"/>
                  <a:pt x="5952" y="1894"/>
                </a:cubicBezTo>
                <a:cubicBezTo>
                  <a:pt x="5952" y="3207"/>
                  <a:pt x="3411" y="2561"/>
                  <a:pt x="2165" y="29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4"/>
          <p:cNvSpPr txBox="1"/>
          <p:nvPr/>
        </p:nvSpPr>
        <p:spPr>
          <a:xfrm>
            <a:off x="2550775" y="-13975"/>
            <a:ext cx="3895800" cy="48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点击  三  出现下拉列表，关闭列表点击 X 或 三。网页都是顺滑下拉。无声视频自动播放。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400" y="764925"/>
            <a:ext cx="2392625" cy="437857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350000" y="1390325"/>
            <a:ext cx="2941200" cy="68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这下拉列表每一项多对应一个网页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都不打开新页面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324731" y="3710070"/>
            <a:ext cx="1477175" cy="293675"/>
          </a:xfrm>
          <a:custGeom>
            <a:rect b="b" l="l" r="r" t="t"/>
            <a:pathLst>
              <a:path extrusionOk="0" h="11747" w="59087">
                <a:moveTo>
                  <a:pt x="59087" y="5601"/>
                </a:moveTo>
                <a:cubicBezTo>
                  <a:pt x="49125" y="-2368"/>
                  <a:pt x="33877" y="789"/>
                  <a:pt x="21120" y="789"/>
                </a:cubicBezTo>
                <a:cubicBezTo>
                  <a:pt x="14024" y="789"/>
                  <a:pt x="1985" y="-1819"/>
                  <a:pt x="266" y="5066"/>
                </a:cubicBezTo>
                <a:cubicBezTo>
                  <a:pt x="-1860" y="13582"/>
                  <a:pt x="17155" y="10949"/>
                  <a:pt x="25933" y="10949"/>
                </a:cubicBezTo>
                <a:cubicBezTo>
                  <a:pt x="33428" y="10949"/>
                  <a:pt x="41689" y="13232"/>
                  <a:pt x="48392" y="9879"/>
                </a:cubicBezTo>
                <a:cubicBezTo>
                  <a:pt x="50258" y="8946"/>
                  <a:pt x="53341" y="9606"/>
                  <a:pt x="54274" y="774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4"/>
          <p:cNvSpPr/>
          <p:nvPr/>
        </p:nvSpPr>
        <p:spPr>
          <a:xfrm>
            <a:off x="4196274" y="4294892"/>
            <a:ext cx="1504575" cy="559675"/>
          </a:xfrm>
          <a:custGeom>
            <a:rect b="b" l="l" r="r" t="t"/>
            <a:pathLst>
              <a:path extrusionOk="0" h="22387" w="60183">
                <a:moveTo>
                  <a:pt x="52995" y="3063"/>
                </a:moveTo>
                <a:cubicBezTo>
                  <a:pt x="42618" y="468"/>
                  <a:pt x="31607" y="2528"/>
                  <a:pt x="20911" y="2528"/>
                </a:cubicBezTo>
                <a:cubicBezTo>
                  <a:pt x="15163" y="2528"/>
                  <a:pt x="9376" y="-1006"/>
                  <a:pt x="3800" y="389"/>
                </a:cubicBezTo>
                <a:cubicBezTo>
                  <a:pt x="-578" y="1484"/>
                  <a:pt x="-842" y="10003"/>
                  <a:pt x="1661" y="13758"/>
                </a:cubicBezTo>
                <a:cubicBezTo>
                  <a:pt x="8876" y="24585"/>
                  <a:pt x="27461" y="22997"/>
                  <a:pt x="40162" y="20175"/>
                </a:cubicBezTo>
                <a:cubicBezTo>
                  <a:pt x="46240" y="18825"/>
                  <a:pt x="53005" y="19100"/>
                  <a:pt x="58343" y="15897"/>
                </a:cubicBezTo>
                <a:cubicBezTo>
                  <a:pt x="61567" y="13962"/>
                  <a:pt x="59932" y="7326"/>
                  <a:pt x="57273" y="4667"/>
                </a:cubicBezTo>
                <a:cubicBezTo>
                  <a:pt x="55378" y="2772"/>
                  <a:pt x="51932" y="4132"/>
                  <a:pt x="49252" y="413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6" name="Google Shape;76;p14"/>
          <p:cNvCxnSpPr/>
          <p:nvPr/>
        </p:nvCxnSpPr>
        <p:spPr>
          <a:xfrm flipH="1" rot="10800000">
            <a:off x="5969325" y="4467225"/>
            <a:ext cx="344700" cy="20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6008325" y="3966550"/>
            <a:ext cx="390300" cy="20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4330675" y="4044575"/>
            <a:ext cx="1471200" cy="208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8" idx="1"/>
          </p:cNvCxnSpPr>
          <p:nvPr/>
        </p:nvCxnSpPr>
        <p:spPr>
          <a:xfrm rot="10800000">
            <a:off x="3652075" y="3966575"/>
            <a:ext cx="678600" cy="182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2496975" y="3638363"/>
            <a:ext cx="1302900" cy="43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调至第二页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513" y="3979464"/>
            <a:ext cx="947875" cy="117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0995" y="3319660"/>
            <a:ext cx="1302899" cy="165803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6326750" y="3966550"/>
            <a:ext cx="2793900" cy="61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这三个点击都跳到pdf最后</a:t>
            </a:r>
            <a:r>
              <a:rPr lang="fr">
                <a:solidFill>
                  <a:schemeClr val="dk1"/>
                </a:solidFill>
              </a:rPr>
              <a:t>那一页</a:t>
            </a:r>
            <a:r>
              <a:rPr lang="fr"/>
              <a:t>对应的位置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>
            <a:off x="561475" y="1443800"/>
            <a:ext cx="3302100" cy="44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213900" y="1042725"/>
            <a:ext cx="390300" cy="68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372025" y="1046900"/>
            <a:ext cx="317700" cy="123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4"/>
          <p:cNvCxnSpPr>
            <a:endCxn id="88" idx="1"/>
          </p:cNvCxnSpPr>
          <p:nvPr/>
        </p:nvCxnSpPr>
        <p:spPr>
          <a:xfrm>
            <a:off x="1597625" y="1112075"/>
            <a:ext cx="795300" cy="120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2392925" y="2093825"/>
            <a:ext cx="3745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1980100" y="2142413"/>
            <a:ext cx="2532600" cy="43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每一页的demandez un devie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都跳到同一位置，同步每一页</a:t>
            </a:r>
            <a:endParaRPr/>
          </a:p>
        </p:txBody>
      </p:sp>
      <p:cxnSp>
        <p:nvCxnSpPr>
          <p:cNvPr id="90" name="Google Shape;90;p14"/>
          <p:cNvCxnSpPr>
            <a:stCxn id="89" idx="2"/>
          </p:cNvCxnSpPr>
          <p:nvPr/>
        </p:nvCxnSpPr>
        <p:spPr>
          <a:xfrm>
            <a:off x="3246400" y="2579513"/>
            <a:ext cx="1175400" cy="115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595598" y="-62117"/>
            <a:ext cx="502675" cy="583500"/>
          </a:xfrm>
          <a:custGeom>
            <a:rect b="b" l="l" r="r" t="t"/>
            <a:pathLst>
              <a:path extrusionOk="0" h="23340" w="20107">
                <a:moveTo>
                  <a:pt x="19490" y="21736"/>
                </a:moveTo>
                <a:cubicBezTo>
                  <a:pt x="14140" y="21736"/>
                  <a:pt x="8234" y="24662"/>
                  <a:pt x="3448" y="22270"/>
                </a:cubicBezTo>
                <a:cubicBezTo>
                  <a:pt x="-342" y="20376"/>
                  <a:pt x="239" y="14208"/>
                  <a:pt x="239" y="9971"/>
                </a:cubicBezTo>
                <a:cubicBezTo>
                  <a:pt x="239" y="6894"/>
                  <a:pt x="-717" y="2587"/>
                  <a:pt x="1843" y="881"/>
                </a:cubicBezTo>
                <a:cubicBezTo>
                  <a:pt x="9586" y="-4279"/>
                  <a:pt x="24999" y="16761"/>
                  <a:pt x="18420" y="23340"/>
                </a:cubicBezTo>
              </a:path>
            </a:pathLst>
          </a:cu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2" name="Google Shape;92;p14"/>
          <p:cNvCxnSpPr>
            <a:stCxn id="60" idx="0"/>
          </p:cNvCxnSpPr>
          <p:nvPr/>
        </p:nvCxnSpPr>
        <p:spPr>
          <a:xfrm>
            <a:off x="921110" y="152400"/>
            <a:ext cx="1510800" cy="556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2496975" y="603775"/>
            <a:ext cx="2874000" cy="311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点击logo回首页同步每一页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833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380225" y="687900"/>
            <a:ext cx="2366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有声视频，需要点击播放</a:t>
            </a: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 flipH="1" rot="10800000">
            <a:off x="3465850" y="936275"/>
            <a:ext cx="7152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/>
          <p:nvPr/>
        </p:nvSpPr>
        <p:spPr>
          <a:xfrm>
            <a:off x="169075" y="130050"/>
            <a:ext cx="3531000" cy="197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74675" y="4447725"/>
            <a:ext cx="799800" cy="43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5"/>
          <p:cNvCxnSpPr>
            <a:stCxn id="102" idx="0"/>
          </p:cNvCxnSpPr>
          <p:nvPr/>
        </p:nvCxnSpPr>
        <p:spPr>
          <a:xfrm flipH="1" rot="10800000">
            <a:off x="874575" y="3355425"/>
            <a:ext cx="3248100" cy="10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4239650" y="3127700"/>
            <a:ext cx="2809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联系电话删掉不要，同步每一页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433400" y="4447725"/>
            <a:ext cx="799800" cy="43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5"/>
          <p:cNvCxnSpPr>
            <a:stCxn id="105" idx="3"/>
          </p:cNvCxnSpPr>
          <p:nvPr/>
        </p:nvCxnSpPr>
        <p:spPr>
          <a:xfrm flipH="1" rot="10800000">
            <a:off x="2233200" y="4512675"/>
            <a:ext cx="18828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4239650" y="4293075"/>
            <a:ext cx="2652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回首页，同步每一页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697725" y="4372575"/>
            <a:ext cx="7998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flipH="1" rot="10800000">
            <a:off x="3419500" y="4239675"/>
            <a:ext cx="6381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4057600" y="3888500"/>
            <a:ext cx="3472200" cy="43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链接地址，打开新页面，同步每一页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697725" y="4603000"/>
            <a:ext cx="7998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5"/>
          <p:cNvCxnSpPr>
            <a:stCxn id="111" idx="3"/>
          </p:cNvCxnSpPr>
          <p:nvPr/>
        </p:nvCxnSpPr>
        <p:spPr>
          <a:xfrm>
            <a:off x="3497525" y="4695850"/>
            <a:ext cx="50790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/>
        </p:nvSpPr>
        <p:spPr>
          <a:xfrm>
            <a:off x="4084425" y="4575525"/>
            <a:ext cx="4973700" cy="56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PROPOS DE HUAYI  转第二页（该页为第二页）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FQA 跳至尾页相应位置， 同步每一页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419475" y="16844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955875" y="565725"/>
            <a:ext cx="3036600" cy="4272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/>
          <p:nvPr/>
        </p:nvSpPr>
        <p:spPr>
          <a:xfrm>
            <a:off x="333130" y="377741"/>
            <a:ext cx="729400" cy="277550"/>
          </a:xfrm>
          <a:custGeom>
            <a:rect b="b" l="l" r="r" t="t"/>
            <a:pathLst>
              <a:path extrusionOk="0" h="11102" w="29176">
                <a:moveTo>
                  <a:pt x="25170" y="6999"/>
                </a:moveTo>
                <a:cubicBezTo>
                  <a:pt x="25170" y="15399"/>
                  <a:pt x="-3863" y="9259"/>
                  <a:pt x="460" y="2057"/>
                </a:cubicBezTo>
                <a:cubicBezTo>
                  <a:pt x="2614" y="-1530"/>
                  <a:pt x="8761" y="756"/>
                  <a:pt x="12945" y="756"/>
                </a:cubicBezTo>
                <a:cubicBezTo>
                  <a:pt x="18268" y="756"/>
                  <a:pt x="25617" y="-1682"/>
                  <a:pt x="28811" y="2577"/>
                </a:cubicBezTo>
                <a:cubicBezTo>
                  <a:pt x="30024" y="4195"/>
                  <a:pt x="27373" y="6657"/>
                  <a:pt x="25690" y="7779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13" y="152400"/>
            <a:ext cx="170987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2050825" y="5105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这有</a:t>
            </a:r>
            <a:r>
              <a:rPr lang="fr"/>
              <a:t>两种机器，进入页面自动显示左边的产品信息，点击右边显示右边产品的信息。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点击左右两边的产品，产品的信息相应的显示在下面。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2497" y="1235475"/>
            <a:ext cx="1875550" cy="36247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6"/>
          <p:cNvSpPr/>
          <p:nvPr/>
        </p:nvSpPr>
        <p:spPr>
          <a:xfrm>
            <a:off x="143050" y="2308400"/>
            <a:ext cx="1723200" cy="268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 flipH="1">
            <a:off x="1937825" y="520200"/>
            <a:ext cx="3036600" cy="202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7887575" y="598225"/>
            <a:ext cx="39000" cy="55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6"/>
          <p:cNvSpPr/>
          <p:nvPr/>
        </p:nvSpPr>
        <p:spPr>
          <a:xfrm>
            <a:off x="426465" y="1771835"/>
            <a:ext cx="366825" cy="216975"/>
          </a:xfrm>
          <a:custGeom>
            <a:rect b="b" l="l" r="r" t="t"/>
            <a:pathLst>
              <a:path extrusionOk="0" h="8679" w="14673">
                <a:moveTo>
                  <a:pt x="14673" y="4036"/>
                </a:moveTo>
                <a:cubicBezTo>
                  <a:pt x="10987" y="2193"/>
                  <a:pt x="5838" y="-1767"/>
                  <a:pt x="2709" y="915"/>
                </a:cubicBezTo>
                <a:cubicBezTo>
                  <a:pt x="1083" y="2309"/>
                  <a:pt x="-734" y="5061"/>
                  <a:pt x="368" y="6897"/>
                </a:cubicBezTo>
                <a:cubicBezTo>
                  <a:pt x="2759" y="10882"/>
                  <a:pt x="16471" y="7383"/>
                  <a:pt x="13893" y="35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16"/>
          <p:cNvSpPr/>
          <p:nvPr/>
        </p:nvSpPr>
        <p:spPr>
          <a:xfrm>
            <a:off x="1158209" y="1800452"/>
            <a:ext cx="381550" cy="264300"/>
          </a:xfrm>
          <a:custGeom>
            <a:rect b="b" l="l" r="r" t="t"/>
            <a:pathLst>
              <a:path extrusionOk="0" h="10572" w="15262">
                <a:moveTo>
                  <a:pt x="12195" y="1851"/>
                </a:moveTo>
                <a:cubicBezTo>
                  <a:pt x="10000" y="1120"/>
                  <a:pt x="7559" y="-621"/>
                  <a:pt x="5432" y="290"/>
                </a:cubicBezTo>
                <a:cubicBezTo>
                  <a:pt x="2357" y="1608"/>
                  <a:pt x="-689" y="5656"/>
                  <a:pt x="230" y="8873"/>
                </a:cubicBezTo>
                <a:cubicBezTo>
                  <a:pt x="856" y="11066"/>
                  <a:pt x="4712" y="9914"/>
                  <a:pt x="6993" y="9914"/>
                </a:cubicBezTo>
                <a:cubicBezTo>
                  <a:pt x="9600" y="9914"/>
                  <a:pt x="13454" y="11629"/>
                  <a:pt x="14796" y="9394"/>
                </a:cubicBezTo>
                <a:cubicBezTo>
                  <a:pt x="16193" y="7067"/>
                  <a:pt x="13868" y="2111"/>
                  <a:pt x="11154" y="21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16"/>
          <p:cNvSpPr/>
          <p:nvPr/>
        </p:nvSpPr>
        <p:spPr>
          <a:xfrm>
            <a:off x="984380" y="2117076"/>
            <a:ext cx="311100" cy="205300"/>
          </a:xfrm>
          <a:custGeom>
            <a:rect b="b" l="l" r="r" t="t"/>
            <a:pathLst>
              <a:path extrusionOk="0" h="8212" w="12444">
                <a:moveTo>
                  <a:pt x="11865" y="1671"/>
                </a:moveTo>
                <a:cubicBezTo>
                  <a:pt x="10061" y="-1941"/>
                  <a:pt x="-1118" y="962"/>
                  <a:pt x="160" y="4792"/>
                </a:cubicBezTo>
                <a:cubicBezTo>
                  <a:pt x="1124" y="7680"/>
                  <a:pt x="5816" y="8749"/>
                  <a:pt x="8744" y="7913"/>
                </a:cubicBezTo>
                <a:cubicBezTo>
                  <a:pt x="10945" y="7285"/>
                  <a:pt x="13894" y="1671"/>
                  <a:pt x="11605" y="16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6"/>
          <p:cNvSpPr txBox="1"/>
          <p:nvPr/>
        </p:nvSpPr>
        <p:spPr>
          <a:xfrm>
            <a:off x="2633888" y="1988800"/>
            <a:ext cx="2770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这个按钮删掉，左边按钮居中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1547600" y="1482450"/>
            <a:ext cx="76740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/>
          <p:nvPr/>
        </p:nvCxnSpPr>
        <p:spPr>
          <a:xfrm flipH="1" rot="10800000">
            <a:off x="695775" y="1437100"/>
            <a:ext cx="15411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/>
          <p:nvPr/>
        </p:nvCxnSpPr>
        <p:spPr>
          <a:xfrm flipH="1" rot="10800000">
            <a:off x="1241975" y="2158850"/>
            <a:ext cx="13590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6"/>
          <p:cNvSpPr txBox="1"/>
          <p:nvPr/>
        </p:nvSpPr>
        <p:spPr>
          <a:xfrm>
            <a:off x="2236875" y="1229325"/>
            <a:ext cx="3251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点击即可下载fiche，同步每一页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62575" y="1053400"/>
            <a:ext cx="767400" cy="93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082613" y="1053400"/>
            <a:ext cx="767400" cy="93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382575" y="655350"/>
            <a:ext cx="1359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0000"/>
                </a:solidFill>
              </a:rPr>
              <a:t>1              2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490475" y="143050"/>
            <a:ext cx="7674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792350" y="143050"/>
            <a:ext cx="12744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7321850" y="152400"/>
            <a:ext cx="12744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 flipH="1">
            <a:off x="708675" y="292625"/>
            <a:ext cx="1547700" cy="4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658175" y="344625"/>
            <a:ext cx="617700" cy="41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1716675" y="598225"/>
            <a:ext cx="5787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6"/>
          <p:cNvSpPr txBox="1"/>
          <p:nvPr/>
        </p:nvSpPr>
        <p:spPr>
          <a:xfrm>
            <a:off x="2353925" y="655350"/>
            <a:ext cx="1875600" cy="43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无声视频自动播放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5537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3747400" y="606300"/>
            <a:ext cx="1756200" cy="37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这页只有一个产品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370" y="2571750"/>
            <a:ext cx="24193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272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2774400" y="289225"/>
            <a:ext cx="1797600" cy="562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这页有两个产品，和第3页功能一样</a:t>
            </a:r>
            <a:endParaRPr b="1"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300" y="1172750"/>
            <a:ext cx="2438400" cy="403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18"/>
          <p:cNvSpPr/>
          <p:nvPr/>
        </p:nvSpPr>
        <p:spPr>
          <a:xfrm>
            <a:off x="143050" y="2399425"/>
            <a:ext cx="1627200" cy="262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295400" y="3179725"/>
            <a:ext cx="799800" cy="43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左边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4242500" y="3179725"/>
            <a:ext cx="799800" cy="43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右</a:t>
            </a:r>
            <a:r>
              <a:rPr lang="fr"/>
              <a:t>边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953393" y="2119825"/>
            <a:ext cx="340600" cy="174650"/>
          </a:xfrm>
          <a:custGeom>
            <a:rect b="b" l="l" r="r" t="t"/>
            <a:pathLst>
              <a:path extrusionOk="0" h="6986" w="13624">
                <a:moveTo>
                  <a:pt x="13624" y="0"/>
                </a:moveTo>
                <a:cubicBezTo>
                  <a:pt x="8794" y="0"/>
                  <a:pt x="-695" y="437"/>
                  <a:pt x="99" y="5202"/>
                </a:cubicBezTo>
                <a:cubicBezTo>
                  <a:pt x="811" y="9476"/>
                  <a:pt x="12324" y="5113"/>
                  <a:pt x="12324" y="7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3" name="Google Shape;163;p18"/>
          <p:cNvCxnSpPr/>
          <p:nvPr/>
        </p:nvCxnSpPr>
        <p:spPr>
          <a:xfrm flipH="1" rot="10800000">
            <a:off x="1346025" y="2106875"/>
            <a:ext cx="9753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2295400" y="1892225"/>
            <a:ext cx="2568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这个按钮删掉，左边按钮居中</a:t>
            </a:r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 flipH="1">
            <a:off x="1853250" y="3374800"/>
            <a:ext cx="318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61" idx="3"/>
          </p:cNvCxnSpPr>
          <p:nvPr/>
        </p:nvCxnSpPr>
        <p:spPr>
          <a:xfrm flipH="1" rot="10800000">
            <a:off x="5042300" y="3394375"/>
            <a:ext cx="21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6" y="-53475"/>
            <a:ext cx="15189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967" y="145900"/>
            <a:ext cx="22486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3439850" y="825825"/>
            <a:ext cx="3745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3236075" y="295725"/>
            <a:ext cx="1797600" cy="562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这页有两个产品，和第3页功能一样</a:t>
            </a:r>
            <a:endParaRPr b="1"/>
          </a:p>
        </p:txBody>
      </p:sp>
      <p:sp>
        <p:nvSpPr>
          <p:cNvPr id="175" name="Google Shape;175;p19"/>
          <p:cNvSpPr txBox="1"/>
          <p:nvPr/>
        </p:nvSpPr>
        <p:spPr>
          <a:xfrm>
            <a:off x="2796463" y="1514100"/>
            <a:ext cx="2770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这个按钮删掉，左边按钮居中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 flipH="1" rot="10800000">
            <a:off x="1404550" y="1684150"/>
            <a:ext cx="13590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9"/>
          <p:cNvSpPr/>
          <p:nvPr/>
        </p:nvSpPr>
        <p:spPr>
          <a:xfrm>
            <a:off x="1189975" y="1658150"/>
            <a:ext cx="333925" cy="193525"/>
          </a:xfrm>
          <a:custGeom>
            <a:rect b="b" l="l" r="r" t="t"/>
            <a:pathLst>
              <a:path extrusionOk="0" h="7741" w="13357">
                <a:moveTo>
                  <a:pt x="0" y="0"/>
                </a:moveTo>
                <a:cubicBezTo>
                  <a:pt x="3678" y="0"/>
                  <a:pt x="7576" y="37"/>
                  <a:pt x="10924" y="1560"/>
                </a:cubicBezTo>
                <a:cubicBezTo>
                  <a:pt x="11824" y="1969"/>
                  <a:pt x="13633" y="2463"/>
                  <a:pt x="13265" y="3381"/>
                </a:cubicBezTo>
                <a:cubicBezTo>
                  <a:pt x="11802" y="7031"/>
                  <a:pt x="4339" y="9262"/>
                  <a:pt x="1820" y="6242"/>
                </a:cubicBezTo>
                <a:cubicBezTo>
                  <a:pt x="528" y="4693"/>
                  <a:pt x="2465" y="1269"/>
                  <a:pt x="4421" y="7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9874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3747400" y="606300"/>
            <a:ext cx="1756200" cy="37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这页只有一个产品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164341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3747400" y="606300"/>
            <a:ext cx="1756200" cy="37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这页只有一个产品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