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 Slab Light"/>
      <p:regular r:id="rId20"/>
      <p:bold r:id="rId21"/>
    </p:embeddedFont>
    <p:embeddedFont>
      <p:font typeface="Pacifico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Light-regular.fntdata"/><Relationship Id="rId11" Type="http://schemas.openxmlformats.org/officeDocument/2006/relationships/slide" Target="slides/slide7.xml"/><Relationship Id="rId22" Type="http://schemas.openxmlformats.org/officeDocument/2006/relationships/font" Target="fonts/Pacifico-regular.fntdata"/><Relationship Id="rId10" Type="http://schemas.openxmlformats.org/officeDocument/2006/relationships/slide" Target="slides/slide6.xml"/><Relationship Id="rId21" Type="http://schemas.openxmlformats.org/officeDocument/2006/relationships/font" Target="fonts/RobotoSlab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6d8d33420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6d8d334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search for “RGB Colour picker”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6d8d33420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6d8d3342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by defining your shape with: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"....."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"....."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"..0.."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"....."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"....."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[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"....."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"....."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"..0.."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"....."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"....."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6d8d33420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6d8d334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some shapes in lock_positions when the user starts the game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6d8d33420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6d8d3342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56d8d33420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56d8d3342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6d8d3342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6d8d334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6d8d33420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6d8d334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92f7f3613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92f7f36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E659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819049" y="4279674"/>
            <a:ext cx="237368" cy="234950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10800000">
            <a:off x="8209639" y="2765967"/>
            <a:ext cx="397991" cy="318909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932025" y="4174163"/>
            <a:ext cx="429171" cy="390819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2325191">
            <a:off x="4300414" y="3864280"/>
            <a:ext cx="215816" cy="318868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7979525" y="2356054"/>
            <a:ext cx="860638" cy="354844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979966" y="3584453"/>
            <a:ext cx="733614" cy="7168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1227644">
            <a:off x="4988560" y="4283914"/>
            <a:ext cx="213398" cy="167875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1302955">
            <a:off x="494865" y="2402127"/>
            <a:ext cx="731219" cy="544245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1424315" y="4038224"/>
            <a:ext cx="460312" cy="354843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978090" y="3704975"/>
            <a:ext cx="424377" cy="908618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609731" y="3768371"/>
            <a:ext cx="378814" cy="510672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517483" y="4309108"/>
            <a:ext cx="148699" cy="117517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1302955">
            <a:off x="709863" y="3063411"/>
            <a:ext cx="213404" cy="167839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-3814210">
            <a:off x="918830" y="2734888"/>
            <a:ext cx="441133" cy="211020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1827790">
            <a:off x="1588718" y="535572"/>
            <a:ext cx="352422" cy="299688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 rot="1827807">
            <a:off x="3501985" y="452707"/>
            <a:ext cx="323660" cy="201391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 rot="1827790">
            <a:off x="1185425" y="1261974"/>
            <a:ext cx="208602" cy="462726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 rot="1827790">
            <a:off x="848951" y="1332927"/>
            <a:ext cx="148698" cy="115098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 rot="1827807">
            <a:off x="3855665" y="672377"/>
            <a:ext cx="285350" cy="383607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1827790">
            <a:off x="943946" y="779694"/>
            <a:ext cx="855835" cy="608923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1827807">
            <a:off x="3233619" y="682663"/>
            <a:ext cx="635356" cy="426753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 rot="1827790">
            <a:off x="1641304" y="1211644"/>
            <a:ext cx="177420" cy="177462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 rot="-1238213">
            <a:off x="5331439" y="1035509"/>
            <a:ext cx="405202" cy="234951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 rot="-1238203">
            <a:off x="7575209" y="1241479"/>
            <a:ext cx="632901" cy="419585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-1238203">
            <a:off x="6995489" y="1429804"/>
            <a:ext cx="381191" cy="179840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rot="-1238203">
            <a:off x="6702849" y="675420"/>
            <a:ext cx="453144" cy="611348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-1238203">
            <a:off x="7075758" y="876308"/>
            <a:ext cx="769553" cy="350051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-1238213">
            <a:off x="5199525" y="1012194"/>
            <a:ext cx="167875" cy="14390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 rot="-1238203">
            <a:off x="6410985" y="1078470"/>
            <a:ext cx="287728" cy="407621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 rot="-1238203">
            <a:off x="6420955" y="816647"/>
            <a:ext cx="213399" cy="16787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564727" y="3768374"/>
            <a:ext cx="258866" cy="348972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rgbClr val="FE6594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879183" y="4878827"/>
            <a:ext cx="156799" cy="155201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8714628" y="82976"/>
            <a:ext cx="267665" cy="155201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337680" y="4286565"/>
            <a:ext cx="483008" cy="359502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332748" y="202010"/>
            <a:ext cx="232802" cy="197967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681138" y="57901"/>
            <a:ext cx="213801" cy="133034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332916" y="4687223"/>
            <a:ext cx="304069" cy="234399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380252" y="767349"/>
            <a:ext cx="137798" cy="305666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8678042" y="4055315"/>
            <a:ext cx="262901" cy="210662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698737" y="4467080"/>
            <a:ext cx="280332" cy="600207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107326" y="4517779"/>
            <a:ext cx="250233" cy="337334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3219" y="4809127"/>
            <a:ext cx="283499" cy="258164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049338" y="4737885"/>
            <a:ext cx="142562" cy="21063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526030" y="4302363"/>
            <a:ext cx="568512" cy="234399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324889" y="4419567"/>
            <a:ext cx="484605" cy="473507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117441" y="4546244"/>
            <a:ext cx="140964" cy="110894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55058" y="4866169"/>
            <a:ext cx="98226" cy="77628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156942" y="946322"/>
            <a:ext cx="98226" cy="76031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128635" y="4414840"/>
            <a:ext cx="140964" cy="110866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65297" y="4585854"/>
            <a:ext cx="291402" cy="139395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8649720" y="659413"/>
            <a:ext cx="418074" cy="277165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8280731" y="616645"/>
            <a:ext cx="251803" cy="118797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8223699" y="81379"/>
            <a:ext cx="299333" cy="403837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988357" y="62638"/>
            <a:ext cx="188494" cy="253400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8431174" y="334761"/>
            <a:ext cx="508342" cy="231232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76199" y="458559"/>
            <a:ext cx="565345" cy="402240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628870" y="216248"/>
            <a:ext cx="419699" cy="281901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592688" y="748087"/>
            <a:ext cx="110894" cy="95059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576629" y="604238"/>
            <a:ext cx="117200" cy="117227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7976651" y="247657"/>
            <a:ext cx="190064" cy="26926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8073256" y="84546"/>
            <a:ext cx="140964" cy="110894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ctrTitle"/>
          </p:nvPr>
        </p:nvSpPr>
        <p:spPr>
          <a:xfrm>
            <a:off x="1575125" y="1507150"/>
            <a:ext cx="5993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1575125" y="2763852"/>
            <a:ext cx="5993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B77C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000"/>
              <a:buNone/>
              <a:defRPr sz="2000">
                <a:solidFill>
                  <a:srgbClr val="7B77C8"/>
                </a:solidFill>
              </a:defRPr>
            </a:lvl9pPr>
          </a:lstStyle>
          <a:p/>
        </p:txBody>
      </p:sp>
      <p:sp>
        <p:nvSpPr>
          <p:cNvPr id="45" name="Google Shape;45;p3"/>
          <p:cNvSpPr/>
          <p:nvPr/>
        </p:nvSpPr>
        <p:spPr>
          <a:xfrm>
            <a:off x="7819049" y="4279674"/>
            <a:ext cx="237369" cy="234951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 flipH="1" rot="10800000">
            <a:off x="8209639" y="2765967"/>
            <a:ext cx="397991" cy="318909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932025" y="4174163"/>
            <a:ext cx="429173" cy="390820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 rot="2325191">
            <a:off x="4300414" y="3864280"/>
            <a:ext cx="215816" cy="318868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 flipH="1" rot="10800000">
            <a:off x="7979525" y="2356054"/>
            <a:ext cx="860638" cy="354844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979966" y="3584453"/>
            <a:ext cx="733617" cy="716817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 rot="-1227644">
            <a:off x="4988560" y="4283914"/>
            <a:ext cx="213398" cy="167875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 rot="1302955">
            <a:off x="494865" y="2402127"/>
            <a:ext cx="731219" cy="544245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424315" y="4038224"/>
            <a:ext cx="460313" cy="354844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78090" y="3704975"/>
            <a:ext cx="424379" cy="908621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4609731" y="3768371"/>
            <a:ext cx="378814" cy="510672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517483" y="4309108"/>
            <a:ext cx="148699" cy="117517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rot="1302955">
            <a:off x="709863" y="3063411"/>
            <a:ext cx="213404" cy="167839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rot="-3814210">
            <a:off x="918830" y="2734888"/>
            <a:ext cx="441133" cy="211020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rot="1827807">
            <a:off x="1588716" y="535573"/>
            <a:ext cx="352425" cy="299690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rot="1827807">
            <a:off x="3501985" y="452707"/>
            <a:ext cx="323660" cy="201391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 rot="1827807">
            <a:off x="1185423" y="1261974"/>
            <a:ext cx="208603" cy="462729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 rot="1827807">
            <a:off x="848950" y="1332927"/>
            <a:ext cx="148699" cy="115099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 rot="1827807">
            <a:off x="3855665" y="672377"/>
            <a:ext cx="285350" cy="383607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 rot="1827807">
            <a:off x="943942" y="779697"/>
            <a:ext cx="855841" cy="608927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 rot="1827807">
            <a:off x="3233619" y="682663"/>
            <a:ext cx="635356" cy="426753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 rot="1827807">
            <a:off x="1641303" y="1211644"/>
            <a:ext cx="177421" cy="177463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 rot="-1238213">
            <a:off x="7575209" y="1241478"/>
            <a:ext cx="632899" cy="419584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 rot="-1238213">
            <a:off x="6995489" y="1429804"/>
            <a:ext cx="381190" cy="179840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 rot="-1238213">
            <a:off x="6702849" y="675419"/>
            <a:ext cx="453143" cy="611347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 rot="-1238213">
            <a:off x="7075758" y="876307"/>
            <a:ext cx="769551" cy="3500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rot="-1238213">
            <a:off x="6410986" y="1078469"/>
            <a:ext cx="287727" cy="407620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 rot="-1238213">
            <a:off x="6420955" y="816647"/>
            <a:ext cx="213398" cy="167875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2564727" y="3768374"/>
            <a:ext cx="258866" cy="348972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 rot="-1238213">
            <a:off x="5331439" y="1035509"/>
            <a:ext cx="405202" cy="234951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-1238213">
            <a:off x="5199525" y="1012194"/>
            <a:ext cx="167875" cy="14390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8FF1ED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idx="1" type="body"/>
          </p:nvPr>
        </p:nvSpPr>
        <p:spPr>
          <a:xfrm>
            <a:off x="2201675" y="2161800"/>
            <a:ext cx="47406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7B77C8"/>
              </a:buClr>
              <a:buSzPts val="2400"/>
              <a:buChar char="﹡"/>
              <a:defRPr>
                <a:solidFill>
                  <a:srgbClr val="7B77C8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rgbClr val="7B77C8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●"/>
              <a:defRPr>
                <a:solidFill>
                  <a:srgbClr val="7B77C8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○"/>
              <a:defRPr>
                <a:solidFill>
                  <a:srgbClr val="7B77C8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Char char="■"/>
              <a:defRPr>
                <a:solidFill>
                  <a:srgbClr val="7B77C8"/>
                </a:solidFill>
              </a:defRPr>
            </a:lvl9pPr>
          </a:lstStyle>
          <a:p/>
        </p:txBody>
      </p:sp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7B77C8"/>
                </a:solidFill>
              </a:defRPr>
            </a:lvl1pPr>
            <a:lvl2pPr lvl="1">
              <a:buNone/>
              <a:defRPr>
                <a:solidFill>
                  <a:srgbClr val="7B77C8"/>
                </a:solidFill>
              </a:defRPr>
            </a:lvl2pPr>
            <a:lvl3pPr lvl="2">
              <a:buNone/>
              <a:defRPr>
                <a:solidFill>
                  <a:srgbClr val="7B77C8"/>
                </a:solidFill>
              </a:defRPr>
            </a:lvl3pPr>
            <a:lvl4pPr lvl="3">
              <a:buNone/>
              <a:defRPr>
                <a:solidFill>
                  <a:srgbClr val="7B77C8"/>
                </a:solidFill>
              </a:defRPr>
            </a:lvl4pPr>
            <a:lvl5pPr lvl="4">
              <a:buNone/>
              <a:defRPr>
                <a:solidFill>
                  <a:srgbClr val="7B77C8"/>
                </a:solidFill>
              </a:defRPr>
            </a:lvl5pPr>
            <a:lvl6pPr lvl="5">
              <a:buNone/>
              <a:defRPr>
                <a:solidFill>
                  <a:srgbClr val="7B77C8"/>
                </a:solidFill>
              </a:defRPr>
            </a:lvl6pPr>
            <a:lvl7pPr lvl="6">
              <a:buNone/>
              <a:defRPr>
                <a:solidFill>
                  <a:srgbClr val="7B77C8"/>
                </a:solidFill>
              </a:defRPr>
            </a:lvl7pPr>
            <a:lvl8pPr lvl="7">
              <a:buNone/>
              <a:defRPr>
                <a:solidFill>
                  <a:srgbClr val="7B77C8"/>
                </a:solidFill>
              </a:defRPr>
            </a:lvl8pPr>
            <a:lvl9pPr lvl="8">
              <a:buNone/>
              <a:defRPr>
                <a:solidFill>
                  <a:srgbClr val="7B77C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7411466" y="4537569"/>
            <a:ext cx="191219" cy="195569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 flipH="1" rot="10800000">
            <a:off x="7513606" y="2721238"/>
            <a:ext cx="320612" cy="26545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6696926" y="4449742"/>
            <a:ext cx="345732" cy="325313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 rot="2380540">
            <a:off x="4232665" y="4396136"/>
            <a:ext cx="176144" cy="262107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 flipH="1" rot="10800000">
            <a:off x="7328238" y="2380028"/>
            <a:ext cx="693311" cy="295366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6735544" y="3958867"/>
            <a:ext cx="590985" cy="596667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 rot="-1265014">
            <a:off x="4787792" y="4744045"/>
            <a:ext cx="172612" cy="139202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 rot="1342143">
            <a:off x="1297621" y="2419363"/>
            <a:ext cx="591778" cy="451068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1948248" y="4203161"/>
            <a:ext cx="370818" cy="295366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2394340" y="3925764"/>
            <a:ext cx="341870" cy="756321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4482980" y="4314635"/>
            <a:ext cx="305164" cy="425075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2828848" y="4428645"/>
            <a:ext cx="119789" cy="9781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 rot="1342143">
            <a:off x="1471775" y="2969131"/>
            <a:ext cx="172709" cy="139104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 rot="-3858601">
            <a:off x="1635743" y="2697635"/>
            <a:ext cx="364876" cy="171119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rot="3360721">
            <a:off x="2243738" y="540277"/>
            <a:ext cx="286353" cy="247417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rot="8704698">
            <a:off x="7218899" y="4030141"/>
            <a:ext cx="262979" cy="1662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rot="3360721">
            <a:off x="1673204" y="923771"/>
            <a:ext cx="169495" cy="38201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rot="3360721">
            <a:off x="1465224" y="866047"/>
            <a:ext cx="120821" cy="95023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 rot="3360721">
            <a:off x="1612800" y="581705"/>
            <a:ext cx="695389" cy="502715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>
            <a:off x="4235661" y="408065"/>
            <a:ext cx="679518" cy="413378"/>
            <a:chOff x="4057027" y="451024"/>
            <a:chExt cx="788852" cy="479891"/>
          </a:xfrm>
        </p:grpSpPr>
        <p:sp>
          <p:nvSpPr>
            <p:cNvPr id="99" name="Google Shape;99;p4"/>
            <p:cNvSpPr/>
            <p:nvPr/>
          </p:nvSpPr>
          <p:spPr>
            <a:xfrm rot="1877252">
              <a:off x="4498961" y="503709"/>
              <a:ext cx="274218" cy="374537"/>
            </a:xfrm>
            <a:custGeom>
              <a:rect b="b" l="l" r="r" t="t"/>
              <a:pathLst>
                <a:path extrusionOk="0" h="9202" w="6845">
                  <a:moveTo>
                    <a:pt x="2129" y="1"/>
                  </a:moveTo>
                  <a:lnTo>
                    <a:pt x="1726" y="58"/>
                  </a:lnTo>
                  <a:lnTo>
                    <a:pt x="1323" y="173"/>
                  </a:lnTo>
                  <a:lnTo>
                    <a:pt x="978" y="346"/>
                  </a:lnTo>
                  <a:lnTo>
                    <a:pt x="633" y="633"/>
                  </a:lnTo>
                  <a:lnTo>
                    <a:pt x="346" y="978"/>
                  </a:lnTo>
                  <a:lnTo>
                    <a:pt x="173" y="1323"/>
                  </a:lnTo>
                  <a:lnTo>
                    <a:pt x="1" y="1726"/>
                  </a:lnTo>
                  <a:lnTo>
                    <a:pt x="1" y="2128"/>
                  </a:lnTo>
                  <a:lnTo>
                    <a:pt x="1" y="2473"/>
                  </a:lnTo>
                  <a:lnTo>
                    <a:pt x="116" y="2876"/>
                  </a:lnTo>
                  <a:lnTo>
                    <a:pt x="231" y="3278"/>
                  </a:lnTo>
                  <a:lnTo>
                    <a:pt x="461" y="3623"/>
                  </a:lnTo>
                  <a:lnTo>
                    <a:pt x="921" y="4256"/>
                  </a:lnTo>
                  <a:lnTo>
                    <a:pt x="1438" y="4831"/>
                  </a:lnTo>
                  <a:lnTo>
                    <a:pt x="2071" y="5291"/>
                  </a:lnTo>
                  <a:lnTo>
                    <a:pt x="2704" y="5751"/>
                  </a:lnTo>
                  <a:lnTo>
                    <a:pt x="4429" y="6844"/>
                  </a:lnTo>
                  <a:lnTo>
                    <a:pt x="5234" y="7476"/>
                  </a:lnTo>
                  <a:lnTo>
                    <a:pt x="5636" y="7821"/>
                  </a:lnTo>
                  <a:lnTo>
                    <a:pt x="5981" y="8166"/>
                  </a:lnTo>
                  <a:lnTo>
                    <a:pt x="6326" y="8684"/>
                  </a:lnTo>
                  <a:lnTo>
                    <a:pt x="6557" y="9202"/>
                  </a:lnTo>
                  <a:lnTo>
                    <a:pt x="6614" y="9202"/>
                  </a:lnTo>
                  <a:lnTo>
                    <a:pt x="6672" y="8972"/>
                  </a:lnTo>
                  <a:lnTo>
                    <a:pt x="6787" y="8569"/>
                  </a:lnTo>
                  <a:lnTo>
                    <a:pt x="6787" y="7936"/>
                  </a:lnTo>
                  <a:lnTo>
                    <a:pt x="6844" y="7304"/>
                  </a:lnTo>
                  <a:lnTo>
                    <a:pt x="6787" y="6729"/>
                  </a:lnTo>
                  <a:lnTo>
                    <a:pt x="6729" y="6096"/>
                  </a:lnTo>
                  <a:lnTo>
                    <a:pt x="6614" y="5464"/>
                  </a:lnTo>
                  <a:lnTo>
                    <a:pt x="6442" y="4831"/>
                  </a:lnTo>
                  <a:lnTo>
                    <a:pt x="6039" y="3681"/>
                  </a:lnTo>
                  <a:lnTo>
                    <a:pt x="5636" y="2761"/>
                  </a:lnTo>
                  <a:lnTo>
                    <a:pt x="5406" y="2358"/>
                  </a:lnTo>
                  <a:lnTo>
                    <a:pt x="5119" y="1956"/>
                  </a:lnTo>
                  <a:lnTo>
                    <a:pt x="4831" y="1553"/>
                  </a:lnTo>
                  <a:lnTo>
                    <a:pt x="4486" y="1208"/>
                  </a:lnTo>
                  <a:lnTo>
                    <a:pt x="4084" y="863"/>
                  </a:lnTo>
                  <a:lnTo>
                    <a:pt x="3681" y="576"/>
                  </a:lnTo>
                  <a:lnTo>
                    <a:pt x="3336" y="346"/>
                  </a:lnTo>
                  <a:lnTo>
                    <a:pt x="2934" y="173"/>
                  </a:lnTo>
                  <a:lnTo>
                    <a:pt x="2531" y="58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1877511">
              <a:off x="4098464" y="543776"/>
              <a:ext cx="431351" cy="294387"/>
            </a:xfrm>
            <a:custGeom>
              <a:rect b="b" l="l" r="r" t="t"/>
              <a:pathLst>
                <a:path extrusionOk="0" h="10237" w="15241">
                  <a:moveTo>
                    <a:pt x="3796" y="1"/>
                  </a:moveTo>
                  <a:lnTo>
                    <a:pt x="3106" y="58"/>
                  </a:lnTo>
                  <a:lnTo>
                    <a:pt x="2474" y="231"/>
                  </a:lnTo>
                  <a:lnTo>
                    <a:pt x="1841" y="461"/>
                  </a:lnTo>
                  <a:lnTo>
                    <a:pt x="1323" y="806"/>
                  </a:lnTo>
                  <a:lnTo>
                    <a:pt x="863" y="1266"/>
                  </a:lnTo>
                  <a:lnTo>
                    <a:pt x="633" y="1553"/>
                  </a:lnTo>
                  <a:lnTo>
                    <a:pt x="461" y="1841"/>
                  </a:lnTo>
                  <a:lnTo>
                    <a:pt x="288" y="2128"/>
                  </a:lnTo>
                  <a:lnTo>
                    <a:pt x="173" y="2473"/>
                  </a:lnTo>
                  <a:lnTo>
                    <a:pt x="58" y="3221"/>
                  </a:lnTo>
                  <a:lnTo>
                    <a:pt x="1" y="3854"/>
                  </a:lnTo>
                  <a:lnTo>
                    <a:pt x="116" y="4486"/>
                  </a:lnTo>
                  <a:lnTo>
                    <a:pt x="346" y="5061"/>
                  </a:lnTo>
                  <a:lnTo>
                    <a:pt x="691" y="5579"/>
                  </a:lnTo>
                  <a:lnTo>
                    <a:pt x="1093" y="6096"/>
                  </a:lnTo>
                  <a:lnTo>
                    <a:pt x="1611" y="6499"/>
                  </a:lnTo>
                  <a:lnTo>
                    <a:pt x="2186" y="6901"/>
                  </a:lnTo>
                  <a:lnTo>
                    <a:pt x="2761" y="7189"/>
                  </a:lnTo>
                  <a:lnTo>
                    <a:pt x="3336" y="7419"/>
                  </a:lnTo>
                  <a:lnTo>
                    <a:pt x="3911" y="7649"/>
                  </a:lnTo>
                  <a:lnTo>
                    <a:pt x="4486" y="7822"/>
                  </a:lnTo>
                  <a:lnTo>
                    <a:pt x="5751" y="8109"/>
                  </a:lnTo>
                  <a:lnTo>
                    <a:pt x="7017" y="8224"/>
                  </a:lnTo>
                  <a:lnTo>
                    <a:pt x="8627" y="8339"/>
                  </a:lnTo>
                  <a:lnTo>
                    <a:pt x="10294" y="8512"/>
                  </a:lnTo>
                  <a:lnTo>
                    <a:pt x="11157" y="8627"/>
                  </a:lnTo>
                  <a:lnTo>
                    <a:pt x="11962" y="8742"/>
                  </a:lnTo>
                  <a:lnTo>
                    <a:pt x="12767" y="8972"/>
                  </a:lnTo>
                  <a:lnTo>
                    <a:pt x="13515" y="9259"/>
                  </a:lnTo>
                  <a:lnTo>
                    <a:pt x="14377" y="9662"/>
                  </a:lnTo>
                  <a:lnTo>
                    <a:pt x="14780" y="9892"/>
                  </a:lnTo>
                  <a:lnTo>
                    <a:pt x="15183" y="10179"/>
                  </a:lnTo>
                  <a:lnTo>
                    <a:pt x="15240" y="10237"/>
                  </a:lnTo>
                  <a:lnTo>
                    <a:pt x="15240" y="10122"/>
                  </a:lnTo>
                  <a:lnTo>
                    <a:pt x="15183" y="9834"/>
                  </a:lnTo>
                  <a:lnTo>
                    <a:pt x="14952" y="9144"/>
                  </a:lnTo>
                  <a:lnTo>
                    <a:pt x="14550" y="8224"/>
                  </a:lnTo>
                  <a:lnTo>
                    <a:pt x="14090" y="7361"/>
                  </a:lnTo>
                  <a:lnTo>
                    <a:pt x="13572" y="6499"/>
                  </a:lnTo>
                  <a:lnTo>
                    <a:pt x="12997" y="5636"/>
                  </a:lnTo>
                  <a:lnTo>
                    <a:pt x="12365" y="4831"/>
                  </a:lnTo>
                  <a:lnTo>
                    <a:pt x="11675" y="4084"/>
                  </a:lnTo>
                  <a:lnTo>
                    <a:pt x="10985" y="3394"/>
                  </a:lnTo>
                  <a:lnTo>
                    <a:pt x="10237" y="2703"/>
                  </a:lnTo>
                  <a:lnTo>
                    <a:pt x="9604" y="2186"/>
                  </a:lnTo>
                  <a:lnTo>
                    <a:pt x="8972" y="1726"/>
                  </a:lnTo>
                  <a:lnTo>
                    <a:pt x="8282" y="1323"/>
                  </a:lnTo>
                  <a:lnTo>
                    <a:pt x="7592" y="921"/>
                  </a:lnTo>
                  <a:lnTo>
                    <a:pt x="6844" y="576"/>
                  </a:lnTo>
                  <a:lnTo>
                    <a:pt x="6096" y="346"/>
                  </a:lnTo>
                  <a:lnTo>
                    <a:pt x="5291" y="173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7B77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4"/>
          <p:cNvSpPr/>
          <p:nvPr/>
        </p:nvSpPr>
        <p:spPr>
          <a:xfrm rot="3360721">
            <a:off x="2075212" y="1043947"/>
            <a:ext cx="144159" cy="146509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 rot="-1994755">
            <a:off x="7343189" y="2110169"/>
            <a:ext cx="327777" cy="194810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 rot="-1275809">
            <a:off x="7632394" y="1006289"/>
            <a:ext cx="511987" cy="347890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 rot="-1275809">
            <a:off x="7165828" y="1162657"/>
            <a:ext cx="308366" cy="14911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 rot="-1275809">
            <a:off x="6929968" y="535417"/>
            <a:ext cx="366572" cy="506886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 rot="-1275809">
            <a:off x="7229831" y="702206"/>
            <a:ext cx="622532" cy="290237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 rot="-1275809">
            <a:off x="1721366" y="4467501"/>
            <a:ext cx="135804" cy="119316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 rot="-1275809">
            <a:off x="6695139" y="870581"/>
            <a:ext cx="232758" cy="337970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 rot="-1275809">
            <a:off x="6703297" y="652245"/>
            <a:ext cx="172630" cy="139191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2866905" y="3978538"/>
            <a:ext cx="208524" cy="290478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8756382" y="4814861"/>
            <a:ext cx="176272" cy="174476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8591870" y="158066"/>
            <a:ext cx="300907" cy="174476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476396" y="4122342"/>
            <a:ext cx="542995" cy="404150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440795" y="314384"/>
            <a:ext cx="261715" cy="222553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832438" y="152383"/>
            <a:ext cx="240354" cy="1495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471041" y="4572743"/>
            <a:ext cx="341833" cy="263510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494197" y="949910"/>
            <a:ext cx="154911" cy="34362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8530268" y="3889108"/>
            <a:ext cx="295551" cy="23682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882280" y="4325269"/>
            <a:ext cx="315147" cy="674750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1341596" y="4382261"/>
            <a:ext cx="281311" cy="379229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8097668" y="4736508"/>
            <a:ext cx="318707" cy="290227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7823509" y="4656421"/>
            <a:ext cx="160267" cy="23679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8359383" y="4166828"/>
            <a:ext cx="639118" cy="263510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8133270" y="4298583"/>
            <a:ext cx="544790" cy="5323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7900067" y="4440988"/>
            <a:ext cx="158471" cy="124666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1282839" y="4773905"/>
            <a:ext cx="110425" cy="8726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243162" y="1151103"/>
            <a:ext cx="110425" cy="85474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241398" y="4266542"/>
            <a:ext cx="158471" cy="124635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170196" y="4458788"/>
            <a:ext cx="327592" cy="156707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8518903" y="806068"/>
            <a:ext cx="469997" cy="311587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8104104" y="757991"/>
            <a:ext cx="283075" cy="13355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8039991" y="156270"/>
            <a:ext cx="336508" cy="453992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1177800" y="157708"/>
            <a:ext cx="211904" cy="284871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8273225" y="441110"/>
            <a:ext cx="571475" cy="2599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152395" y="602784"/>
            <a:ext cx="635557" cy="452196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773681" y="330389"/>
            <a:ext cx="471823" cy="316912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8454790" y="905751"/>
            <a:ext cx="124666" cy="10686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714955" y="766549"/>
            <a:ext cx="131755" cy="131786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7762271" y="343192"/>
            <a:ext cx="213669" cy="30270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7870870" y="159831"/>
            <a:ext cx="158471" cy="12466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1507037" y="1200150"/>
            <a:ext cx="29754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48" name="Google Shape;148;p6"/>
          <p:cNvSpPr txBox="1"/>
          <p:nvPr>
            <p:ph idx="2" type="body"/>
          </p:nvPr>
        </p:nvSpPr>
        <p:spPr>
          <a:xfrm>
            <a:off x="4661585" y="1200150"/>
            <a:ext cx="29754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49" name="Google Shape;149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756382" y="4814861"/>
            <a:ext cx="176272" cy="174476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8591870" y="158066"/>
            <a:ext cx="300907" cy="174476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>
            <a:off x="476396" y="4122342"/>
            <a:ext cx="542995" cy="404150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440795" y="314384"/>
            <a:ext cx="261715" cy="222553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>
            <a:off x="832438" y="152383"/>
            <a:ext cx="240354" cy="1495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>
            <a:off x="471041" y="4572743"/>
            <a:ext cx="341833" cy="263510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494197" y="949910"/>
            <a:ext cx="154911" cy="34362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8530268" y="3889108"/>
            <a:ext cx="295551" cy="23682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82280" y="4325269"/>
            <a:ext cx="315147" cy="674750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1341596" y="4382261"/>
            <a:ext cx="281311" cy="379229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/>
          <p:nvPr/>
        </p:nvSpPr>
        <p:spPr>
          <a:xfrm>
            <a:off x="8097668" y="4736508"/>
            <a:ext cx="318707" cy="290227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7823509" y="4656421"/>
            <a:ext cx="160267" cy="23679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8359383" y="4166828"/>
            <a:ext cx="639118" cy="263510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8133270" y="4298583"/>
            <a:ext cx="544790" cy="5323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900067" y="4440988"/>
            <a:ext cx="158471" cy="124666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1282839" y="4773905"/>
            <a:ext cx="110425" cy="8726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243162" y="1151103"/>
            <a:ext cx="110425" cy="85474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241398" y="4266542"/>
            <a:ext cx="158471" cy="124635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170196" y="4458788"/>
            <a:ext cx="327592" cy="156707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8518903" y="806068"/>
            <a:ext cx="469997" cy="311587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8104104" y="757991"/>
            <a:ext cx="283075" cy="13355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039991" y="156270"/>
            <a:ext cx="336508" cy="453992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1177800" y="157708"/>
            <a:ext cx="211904" cy="284871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8273225" y="441110"/>
            <a:ext cx="571475" cy="2599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152395" y="602784"/>
            <a:ext cx="635557" cy="452196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773681" y="330389"/>
            <a:ext cx="471823" cy="316912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8454790" y="905751"/>
            <a:ext cx="124666" cy="10686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>
            <a:off x="714955" y="766549"/>
            <a:ext cx="131755" cy="131786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7762271" y="343192"/>
            <a:ext cx="213669" cy="30270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7870870" y="159831"/>
            <a:ext cx="158471" cy="12466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1507076" y="1200150"/>
            <a:ext cx="19551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3" name="Google Shape;183;p7"/>
          <p:cNvSpPr txBox="1"/>
          <p:nvPr>
            <p:ph idx="2" type="body"/>
          </p:nvPr>
        </p:nvSpPr>
        <p:spPr>
          <a:xfrm>
            <a:off x="3562363" y="1200150"/>
            <a:ext cx="19551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4" name="Google Shape;184;p7"/>
          <p:cNvSpPr txBox="1"/>
          <p:nvPr>
            <p:ph idx="3" type="body"/>
          </p:nvPr>
        </p:nvSpPr>
        <p:spPr>
          <a:xfrm>
            <a:off x="5617649" y="1200150"/>
            <a:ext cx="19551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8756382" y="4814861"/>
            <a:ext cx="176272" cy="174476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8591870" y="158066"/>
            <a:ext cx="300907" cy="174476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476396" y="4122342"/>
            <a:ext cx="542995" cy="404150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440795" y="314384"/>
            <a:ext cx="261715" cy="222553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832438" y="152383"/>
            <a:ext cx="240354" cy="1495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471041" y="4572743"/>
            <a:ext cx="341833" cy="263510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"/>
          <p:cNvSpPr/>
          <p:nvPr/>
        </p:nvSpPr>
        <p:spPr>
          <a:xfrm>
            <a:off x="494197" y="949910"/>
            <a:ext cx="154911" cy="34362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530268" y="3889108"/>
            <a:ext cx="295551" cy="23682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882280" y="4325269"/>
            <a:ext cx="315147" cy="674750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1341596" y="4382261"/>
            <a:ext cx="281311" cy="379229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8097668" y="4736508"/>
            <a:ext cx="318707" cy="290227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7823509" y="4656421"/>
            <a:ext cx="160267" cy="23679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359383" y="4166828"/>
            <a:ext cx="639118" cy="263510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8133270" y="4298583"/>
            <a:ext cx="544790" cy="5323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"/>
          <p:cNvSpPr/>
          <p:nvPr/>
        </p:nvSpPr>
        <p:spPr>
          <a:xfrm>
            <a:off x="7900067" y="4440988"/>
            <a:ext cx="158471" cy="124666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"/>
          <p:cNvSpPr/>
          <p:nvPr/>
        </p:nvSpPr>
        <p:spPr>
          <a:xfrm>
            <a:off x="1282839" y="4773905"/>
            <a:ext cx="110425" cy="8726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"/>
          <p:cNvSpPr/>
          <p:nvPr/>
        </p:nvSpPr>
        <p:spPr>
          <a:xfrm>
            <a:off x="243162" y="1151103"/>
            <a:ext cx="110425" cy="85474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241398" y="4266542"/>
            <a:ext cx="158471" cy="124635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"/>
          <p:cNvSpPr/>
          <p:nvPr/>
        </p:nvSpPr>
        <p:spPr>
          <a:xfrm>
            <a:off x="170196" y="4458788"/>
            <a:ext cx="327592" cy="156707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8518903" y="806068"/>
            <a:ext cx="469997" cy="311587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"/>
          <p:cNvSpPr/>
          <p:nvPr/>
        </p:nvSpPr>
        <p:spPr>
          <a:xfrm>
            <a:off x="8104104" y="757991"/>
            <a:ext cx="283075" cy="13355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8039991" y="156270"/>
            <a:ext cx="336508" cy="453992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1177800" y="157708"/>
            <a:ext cx="211904" cy="284871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8273225" y="441110"/>
            <a:ext cx="571475" cy="2599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152395" y="602784"/>
            <a:ext cx="635557" cy="452196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773681" y="330389"/>
            <a:ext cx="471823" cy="316912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8454790" y="905751"/>
            <a:ext cx="124666" cy="10686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714955" y="766549"/>
            <a:ext cx="131755" cy="131786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7762271" y="343192"/>
            <a:ext cx="213669" cy="30270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7870870" y="159831"/>
            <a:ext cx="158471" cy="12466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8756382" y="4814861"/>
            <a:ext cx="176272" cy="174476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"/>
          <p:cNvSpPr/>
          <p:nvPr/>
        </p:nvSpPr>
        <p:spPr>
          <a:xfrm>
            <a:off x="8591870" y="158066"/>
            <a:ext cx="300907" cy="174476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476396" y="4122342"/>
            <a:ext cx="542995" cy="404150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440795" y="314384"/>
            <a:ext cx="261715" cy="222553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"/>
          <p:cNvSpPr/>
          <p:nvPr/>
        </p:nvSpPr>
        <p:spPr>
          <a:xfrm>
            <a:off x="832438" y="152383"/>
            <a:ext cx="240354" cy="1495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"/>
          <p:cNvSpPr/>
          <p:nvPr/>
        </p:nvSpPr>
        <p:spPr>
          <a:xfrm>
            <a:off x="471041" y="4572743"/>
            <a:ext cx="341833" cy="263510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494197" y="949910"/>
            <a:ext cx="154911" cy="34362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8530268" y="3889108"/>
            <a:ext cx="295551" cy="23682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882280" y="4325269"/>
            <a:ext cx="315147" cy="674750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1341596" y="4382261"/>
            <a:ext cx="281311" cy="379229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8097668" y="4736508"/>
            <a:ext cx="318707" cy="290227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7823509" y="4656421"/>
            <a:ext cx="160267" cy="23679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8359383" y="4166828"/>
            <a:ext cx="639118" cy="263510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8133270" y="4298583"/>
            <a:ext cx="544790" cy="5323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7900067" y="4440988"/>
            <a:ext cx="158471" cy="124666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1282839" y="4773905"/>
            <a:ext cx="110425" cy="8726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"/>
          <p:cNvSpPr/>
          <p:nvPr/>
        </p:nvSpPr>
        <p:spPr>
          <a:xfrm>
            <a:off x="243162" y="1151103"/>
            <a:ext cx="110425" cy="85474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241398" y="4266542"/>
            <a:ext cx="158471" cy="124635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170196" y="4458788"/>
            <a:ext cx="327592" cy="156707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"/>
          <p:cNvSpPr/>
          <p:nvPr/>
        </p:nvSpPr>
        <p:spPr>
          <a:xfrm>
            <a:off x="8518903" y="806068"/>
            <a:ext cx="469997" cy="311587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8104104" y="757991"/>
            <a:ext cx="283075" cy="13355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"/>
          <p:cNvSpPr/>
          <p:nvPr/>
        </p:nvSpPr>
        <p:spPr>
          <a:xfrm>
            <a:off x="8039991" y="156270"/>
            <a:ext cx="336508" cy="453992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1177800" y="157708"/>
            <a:ext cx="211904" cy="284871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8273225" y="441110"/>
            <a:ext cx="571475" cy="2599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152395" y="602784"/>
            <a:ext cx="635557" cy="452196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773681" y="330389"/>
            <a:ext cx="471823" cy="316912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8454790" y="905751"/>
            <a:ext cx="124666" cy="10686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714955" y="766549"/>
            <a:ext cx="131755" cy="131786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7762271" y="343192"/>
            <a:ext cx="213669" cy="30270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7870870" y="159831"/>
            <a:ext cx="158471" cy="12466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7B77C8"/>
              </a:buClr>
              <a:buSzPts val="1800"/>
              <a:buNone/>
              <a:defRPr sz="1800">
                <a:solidFill>
                  <a:srgbClr val="7B77C8"/>
                </a:solidFill>
              </a:defRPr>
            </a:lvl1pPr>
          </a:lstStyle>
          <a:p/>
        </p:txBody>
      </p:sp>
      <p:sp>
        <p:nvSpPr>
          <p:cNvPr id="251" name="Google Shape;25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8756382" y="4814861"/>
            <a:ext cx="176272" cy="174476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"/>
          <p:cNvSpPr/>
          <p:nvPr/>
        </p:nvSpPr>
        <p:spPr>
          <a:xfrm>
            <a:off x="8591870" y="158066"/>
            <a:ext cx="300907" cy="174476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476396" y="4122342"/>
            <a:ext cx="542995" cy="404150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440795" y="314384"/>
            <a:ext cx="261715" cy="222553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832438" y="152383"/>
            <a:ext cx="240354" cy="149556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471041" y="4572743"/>
            <a:ext cx="341833" cy="263510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494197" y="949910"/>
            <a:ext cx="154911" cy="343628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8530268" y="3889108"/>
            <a:ext cx="295551" cy="236825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882280" y="4325269"/>
            <a:ext cx="315147" cy="674750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1341596" y="4382261"/>
            <a:ext cx="281311" cy="379229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8097668" y="4736508"/>
            <a:ext cx="318707" cy="290227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"/>
          <p:cNvSpPr/>
          <p:nvPr/>
        </p:nvSpPr>
        <p:spPr>
          <a:xfrm>
            <a:off x="7823509" y="4656421"/>
            <a:ext cx="160267" cy="23679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8359383" y="4166828"/>
            <a:ext cx="639118" cy="263510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8133270" y="4298583"/>
            <a:ext cx="544790" cy="532314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7900067" y="4440988"/>
            <a:ext cx="158471" cy="124666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1282839" y="4773905"/>
            <a:ext cx="110425" cy="87269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243162" y="1151103"/>
            <a:ext cx="110425" cy="85474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"/>
          <p:cNvSpPr/>
          <p:nvPr/>
        </p:nvSpPr>
        <p:spPr>
          <a:xfrm>
            <a:off x="241398" y="4266542"/>
            <a:ext cx="158471" cy="124635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"/>
          <p:cNvSpPr/>
          <p:nvPr/>
        </p:nvSpPr>
        <p:spPr>
          <a:xfrm>
            <a:off x="170196" y="4458788"/>
            <a:ext cx="327592" cy="156707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9"/>
          <p:cNvSpPr/>
          <p:nvPr/>
        </p:nvSpPr>
        <p:spPr>
          <a:xfrm>
            <a:off x="8518903" y="806068"/>
            <a:ext cx="469997" cy="311587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8104104" y="757991"/>
            <a:ext cx="283075" cy="133551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9"/>
          <p:cNvSpPr/>
          <p:nvPr/>
        </p:nvSpPr>
        <p:spPr>
          <a:xfrm>
            <a:off x="8039991" y="156270"/>
            <a:ext cx="336508" cy="453992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"/>
          <p:cNvSpPr/>
          <p:nvPr/>
        </p:nvSpPr>
        <p:spPr>
          <a:xfrm>
            <a:off x="1177800" y="157708"/>
            <a:ext cx="211904" cy="284871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9"/>
          <p:cNvSpPr/>
          <p:nvPr/>
        </p:nvSpPr>
        <p:spPr>
          <a:xfrm>
            <a:off x="8273225" y="441110"/>
            <a:ext cx="571475" cy="259950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152395" y="602784"/>
            <a:ext cx="635557" cy="452196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"/>
          <p:cNvSpPr/>
          <p:nvPr/>
        </p:nvSpPr>
        <p:spPr>
          <a:xfrm>
            <a:off x="773681" y="330389"/>
            <a:ext cx="471823" cy="316912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9"/>
          <p:cNvSpPr/>
          <p:nvPr/>
        </p:nvSpPr>
        <p:spPr>
          <a:xfrm>
            <a:off x="8454790" y="905751"/>
            <a:ext cx="124666" cy="106865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714955" y="766549"/>
            <a:ext cx="131755" cy="131786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7762271" y="343192"/>
            <a:ext cx="213669" cy="30270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7870870" y="159831"/>
            <a:ext cx="158471" cy="124666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10"/>
          <p:cNvSpPr/>
          <p:nvPr/>
        </p:nvSpPr>
        <p:spPr>
          <a:xfrm>
            <a:off x="8879183" y="4878827"/>
            <a:ext cx="156799" cy="155201"/>
          </a:xfrm>
          <a:custGeom>
            <a:rect b="b" l="l" r="r" t="t"/>
            <a:pathLst>
              <a:path extrusionOk="0" h="5636" w="5694">
                <a:moveTo>
                  <a:pt x="2703" y="0"/>
                </a:moveTo>
                <a:lnTo>
                  <a:pt x="2185" y="58"/>
                </a:lnTo>
                <a:lnTo>
                  <a:pt x="1725" y="230"/>
                </a:lnTo>
                <a:lnTo>
                  <a:pt x="1323" y="460"/>
                </a:lnTo>
                <a:lnTo>
                  <a:pt x="978" y="690"/>
                </a:lnTo>
                <a:lnTo>
                  <a:pt x="690" y="1035"/>
                </a:lnTo>
                <a:lnTo>
                  <a:pt x="460" y="1380"/>
                </a:lnTo>
                <a:lnTo>
                  <a:pt x="230" y="1725"/>
                </a:lnTo>
                <a:lnTo>
                  <a:pt x="115" y="2128"/>
                </a:lnTo>
                <a:lnTo>
                  <a:pt x="58" y="2588"/>
                </a:lnTo>
                <a:lnTo>
                  <a:pt x="0" y="2991"/>
                </a:lnTo>
                <a:lnTo>
                  <a:pt x="58" y="3451"/>
                </a:lnTo>
                <a:lnTo>
                  <a:pt x="173" y="3853"/>
                </a:lnTo>
                <a:lnTo>
                  <a:pt x="403" y="4256"/>
                </a:lnTo>
                <a:lnTo>
                  <a:pt x="633" y="4601"/>
                </a:lnTo>
                <a:lnTo>
                  <a:pt x="920" y="4888"/>
                </a:lnTo>
                <a:lnTo>
                  <a:pt x="1265" y="5176"/>
                </a:lnTo>
                <a:lnTo>
                  <a:pt x="1610" y="5406"/>
                </a:lnTo>
                <a:lnTo>
                  <a:pt x="2013" y="5521"/>
                </a:lnTo>
                <a:lnTo>
                  <a:pt x="2415" y="5636"/>
                </a:lnTo>
                <a:lnTo>
                  <a:pt x="3278" y="5636"/>
                </a:lnTo>
                <a:lnTo>
                  <a:pt x="3738" y="5521"/>
                </a:lnTo>
                <a:lnTo>
                  <a:pt x="4141" y="5348"/>
                </a:lnTo>
                <a:lnTo>
                  <a:pt x="4486" y="5176"/>
                </a:lnTo>
                <a:lnTo>
                  <a:pt x="4831" y="4888"/>
                </a:lnTo>
                <a:lnTo>
                  <a:pt x="5118" y="4543"/>
                </a:lnTo>
                <a:lnTo>
                  <a:pt x="5348" y="4198"/>
                </a:lnTo>
                <a:lnTo>
                  <a:pt x="5521" y="3796"/>
                </a:lnTo>
                <a:lnTo>
                  <a:pt x="5636" y="3393"/>
                </a:lnTo>
                <a:lnTo>
                  <a:pt x="5693" y="2933"/>
                </a:lnTo>
                <a:lnTo>
                  <a:pt x="5693" y="2531"/>
                </a:lnTo>
                <a:lnTo>
                  <a:pt x="5578" y="2128"/>
                </a:lnTo>
                <a:lnTo>
                  <a:pt x="5463" y="1668"/>
                </a:lnTo>
                <a:lnTo>
                  <a:pt x="5233" y="1323"/>
                </a:lnTo>
                <a:lnTo>
                  <a:pt x="4946" y="920"/>
                </a:lnTo>
                <a:lnTo>
                  <a:pt x="4543" y="575"/>
                </a:lnTo>
                <a:lnTo>
                  <a:pt x="4141" y="345"/>
                </a:lnTo>
                <a:lnTo>
                  <a:pt x="3681" y="115"/>
                </a:lnTo>
                <a:lnTo>
                  <a:pt x="322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>
            <a:off x="8714628" y="82976"/>
            <a:ext cx="267665" cy="155201"/>
          </a:xfrm>
          <a:custGeom>
            <a:rect b="b" l="l" r="r" t="t"/>
            <a:pathLst>
              <a:path extrusionOk="0" h="5636" w="9720">
                <a:moveTo>
                  <a:pt x="7477" y="0"/>
                </a:moveTo>
                <a:lnTo>
                  <a:pt x="7074" y="58"/>
                </a:lnTo>
                <a:lnTo>
                  <a:pt x="6614" y="230"/>
                </a:lnTo>
                <a:lnTo>
                  <a:pt x="6154" y="460"/>
                </a:lnTo>
                <a:lnTo>
                  <a:pt x="5752" y="690"/>
                </a:lnTo>
                <a:lnTo>
                  <a:pt x="5349" y="978"/>
                </a:lnTo>
                <a:lnTo>
                  <a:pt x="4601" y="1668"/>
                </a:lnTo>
                <a:lnTo>
                  <a:pt x="3969" y="2358"/>
                </a:lnTo>
                <a:lnTo>
                  <a:pt x="3106" y="3221"/>
                </a:lnTo>
                <a:lnTo>
                  <a:pt x="2646" y="3681"/>
                </a:lnTo>
                <a:lnTo>
                  <a:pt x="2186" y="4083"/>
                </a:lnTo>
                <a:lnTo>
                  <a:pt x="1726" y="4486"/>
                </a:lnTo>
                <a:lnTo>
                  <a:pt x="1209" y="4773"/>
                </a:lnTo>
                <a:lnTo>
                  <a:pt x="634" y="5003"/>
                </a:lnTo>
                <a:lnTo>
                  <a:pt x="1" y="5118"/>
                </a:lnTo>
                <a:lnTo>
                  <a:pt x="1" y="5176"/>
                </a:lnTo>
                <a:lnTo>
                  <a:pt x="173" y="5291"/>
                </a:lnTo>
                <a:lnTo>
                  <a:pt x="576" y="5406"/>
                </a:lnTo>
                <a:lnTo>
                  <a:pt x="1554" y="5578"/>
                </a:lnTo>
                <a:lnTo>
                  <a:pt x="2531" y="5636"/>
                </a:lnTo>
                <a:lnTo>
                  <a:pt x="3566" y="5578"/>
                </a:lnTo>
                <a:lnTo>
                  <a:pt x="4486" y="5463"/>
                </a:lnTo>
                <a:lnTo>
                  <a:pt x="5407" y="5233"/>
                </a:lnTo>
                <a:lnTo>
                  <a:pt x="6327" y="4946"/>
                </a:lnTo>
                <a:lnTo>
                  <a:pt x="7247" y="4601"/>
                </a:lnTo>
                <a:lnTo>
                  <a:pt x="7649" y="4371"/>
                </a:lnTo>
                <a:lnTo>
                  <a:pt x="8052" y="4083"/>
                </a:lnTo>
                <a:lnTo>
                  <a:pt x="8627" y="3623"/>
                </a:lnTo>
                <a:lnTo>
                  <a:pt x="8914" y="3336"/>
                </a:lnTo>
                <a:lnTo>
                  <a:pt x="9202" y="2991"/>
                </a:lnTo>
                <a:lnTo>
                  <a:pt x="9432" y="2703"/>
                </a:lnTo>
                <a:lnTo>
                  <a:pt x="9605" y="2301"/>
                </a:lnTo>
                <a:lnTo>
                  <a:pt x="9720" y="1956"/>
                </a:lnTo>
                <a:lnTo>
                  <a:pt x="9720" y="1553"/>
                </a:lnTo>
                <a:lnTo>
                  <a:pt x="9605" y="1150"/>
                </a:lnTo>
                <a:lnTo>
                  <a:pt x="9375" y="805"/>
                </a:lnTo>
                <a:lnTo>
                  <a:pt x="9087" y="518"/>
                </a:lnTo>
                <a:lnTo>
                  <a:pt x="8742" y="288"/>
                </a:lnTo>
                <a:lnTo>
                  <a:pt x="8282" y="115"/>
                </a:lnTo>
                <a:lnTo>
                  <a:pt x="7879" y="58"/>
                </a:lnTo>
                <a:lnTo>
                  <a:pt x="7477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"/>
          <p:cNvSpPr/>
          <p:nvPr/>
        </p:nvSpPr>
        <p:spPr>
          <a:xfrm>
            <a:off x="337680" y="4286565"/>
            <a:ext cx="483008" cy="359502"/>
          </a:xfrm>
          <a:custGeom>
            <a:rect b="b" l="l" r="r" t="t"/>
            <a:pathLst>
              <a:path extrusionOk="0" h="13055" w="17540">
                <a:moveTo>
                  <a:pt x="17540" y="0"/>
                </a:moveTo>
                <a:lnTo>
                  <a:pt x="17482" y="58"/>
                </a:lnTo>
                <a:lnTo>
                  <a:pt x="17080" y="518"/>
                </a:lnTo>
                <a:lnTo>
                  <a:pt x="16620" y="978"/>
                </a:lnTo>
                <a:lnTo>
                  <a:pt x="16160" y="1323"/>
                </a:lnTo>
                <a:lnTo>
                  <a:pt x="15642" y="1610"/>
                </a:lnTo>
                <a:lnTo>
                  <a:pt x="15124" y="1898"/>
                </a:lnTo>
                <a:lnTo>
                  <a:pt x="14549" y="2185"/>
                </a:lnTo>
                <a:lnTo>
                  <a:pt x="13399" y="2531"/>
                </a:lnTo>
                <a:lnTo>
                  <a:pt x="12192" y="2876"/>
                </a:lnTo>
                <a:lnTo>
                  <a:pt x="10984" y="3106"/>
                </a:lnTo>
                <a:lnTo>
                  <a:pt x="9776" y="3336"/>
                </a:lnTo>
                <a:lnTo>
                  <a:pt x="8569" y="3566"/>
                </a:lnTo>
                <a:lnTo>
                  <a:pt x="6728" y="3968"/>
                </a:lnTo>
                <a:lnTo>
                  <a:pt x="5751" y="4198"/>
                </a:lnTo>
                <a:lnTo>
                  <a:pt x="4831" y="4428"/>
                </a:lnTo>
                <a:lnTo>
                  <a:pt x="3911" y="4773"/>
                </a:lnTo>
                <a:lnTo>
                  <a:pt x="3048" y="5176"/>
                </a:lnTo>
                <a:lnTo>
                  <a:pt x="2243" y="5693"/>
                </a:lnTo>
                <a:lnTo>
                  <a:pt x="1495" y="6268"/>
                </a:lnTo>
                <a:lnTo>
                  <a:pt x="1208" y="6556"/>
                </a:lnTo>
                <a:lnTo>
                  <a:pt x="978" y="6901"/>
                </a:lnTo>
                <a:lnTo>
                  <a:pt x="748" y="7246"/>
                </a:lnTo>
                <a:lnTo>
                  <a:pt x="518" y="7591"/>
                </a:lnTo>
                <a:lnTo>
                  <a:pt x="345" y="7994"/>
                </a:lnTo>
                <a:lnTo>
                  <a:pt x="173" y="8396"/>
                </a:lnTo>
                <a:lnTo>
                  <a:pt x="115" y="8856"/>
                </a:lnTo>
                <a:lnTo>
                  <a:pt x="0" y="9259"/>
                </a:lnTo>
                <a:lnTo>
                  <a:pt x="0" y="9719"/>
                </a:lnTo>
                <a:lnTo>
                  <a:pt x="0" y="10121"/>
                </a:lnTo>
                <a:lnTo>
                  <a:pt x="58" y="10524"/>
                </a:lnTo>
                <a:lnTo>
                  <a:pt x="173" y="10926"/>
                </a:lnTo>
                <a:lnTo>
                  <a:pt x="288" y="11329"/>
                </a:lnTo>
                <a:lnTo>
                  <a:pt x="518" y="11674"/>
                </a:lnTo>
                <a:lnTo>
                  <a:pt x="748" y="12019"/>
                </a:lnTo>
                <a:lnTo>
                  <a:pt x="1035" y="12307"/>
                </a:lnTo>
                <a:lnTo>
                  <a:pt x="1380" y="12537"/>
                </a:lnTo>
                <a:lnTo>
                  <a:pt x="1725" y="12709"/>
                </a:lnTo>
                <a:lnTo>
                  <a:pt x="2070" y="12882"/>
                </a:lnTo>
                <a:lnTo>
                  <a:pt x="2415" y="12997"/>
                </a:lnTo>
                <a:lnTo>
                  <a:pt x="2818" y="13054"/>
                </a:lnTo>
                <a:lnTo>
                  <a:pt x="4026" y="13054"/>
                </a:lnTo>
                <a:lnTo>
                  <a:pt x="4831" y="12939"/>
                </a:lnTo>
                <a:lnTo>
                  <a:pt x="5636" y="12767"/>
                </a:lnTo>
                <a:lnTo>
                  <a:pt x="6383" y="12537"/>
                </a:lnTo>
                <a:lnTo>
                  <a:pt x="7073" y="12307"/>
                </a:lnTo>
                <a:lnTo>
                  <a:pt x="7936" y="11904"/>
                </a:lnTo>
                <a:lnTo>
                  <a:pt x="8799" y="11444"/>
                </a:lnTo>
                <a:lnTo>
                  <a:pt x="9604" y="10984"/>
                </a:lnTo>
                <a:lnTo>
                  <a:pt x="10351" y="10409"/>
                </a:lnTo>
                <a:lnTo>
                  <a:pt x="11099" y="9834"/>
                </a:lnTo>
                <a:lnTo>
                  <a:pt x="11847" y="9201"/>
                </a:lnTo>
                <a:lnTo>
                  <a:pt x="12537" y="8511"/>
                </a:lnTo>
                <a:lnTo>
                  <a:pt x="13169" y="7879"/>
                </a:lnTo>
                <a:lnTo>
                  <a:pt x="13802" y="7131"/>
                </a:lnTo>
                <a:lnTo>
                  <a:pt x="14434" y="6383"/>
                </a:lnTo>
                <a:lnTo>
                  <a:pt x="15009" y="5578"/>
                </a:lnTo>
                <a:lnTo>
                  <a:pt x="15584" y="4773"/>
                </a:lnTo>
                <a:lnTo>
                  <a:pt x="16045" y="3968"/>
                </a:lnTo>
                <a:lnTo>
                  <a:pt x="16562" y="3106"/>
                </a:lnTo>
                <a:lnTo>
                  <a:pt x="16965" y="2185"/>
                </a:lnTo>
                <a:lnTo>
                  <a:pt x="17310" y="1323"/>
                </a:lnTo>
                <a:lnTo>
                  <a:pt x="17540" y="518"/>
                </a:lnTo>
                <a:lnTo>
                  <a:pt x="17540" y="115"/>
                </a:lnTo>
                <a:lnTo>
                  <a:pt x="17540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332748" y="202010"/>
            <a:ext cx="232802" cy="197967"/>
          </a:xfrm>
          <a:custGeom>
            <a:rect b="b" l="l" r="r" t="t"/>
            <a:pathLst>
              <a:path extrusionOk="0" h="7189" w="8454">
                <a:moveTo>
                  <a:pt x="1840" y="0"/>
                </a:moveTo>
                <a:lnTo>
                  <a:pt x="1380" y="58"/>
                </a:lnTo>
                <a:lnTo>
                  <a:pt x="978" y="173"/>
                </a:lnTo>
                <a:lnTo>
                  <a:pt x="633" y="345"/>
                </a:lnTo>
                <a:lnTo>
                  <a:pt x="288" y="633"/>
                </a:lnTo>
                <a:lnTo>
                  <a:pt x="58" y="978"/>
                </a:lnTo>
                <a:lnTo>
                  <a:pt x="0" y="1380"/>
                </a:lnTo>
                <a:lnTo>
                  <a:pt x="0" y="1725"/>
                </a:lnTo>
                <a:lnTo>
                  <a:pt x="58" y="2128"/>
                </a:lnTo>
                <a:lnTo>
                  <a:pt x="173" y="2530"/>
                </a:lnTo>
                <a:lnTo>
                  <a:pt x="345" y="2875"/>
                </a:lnTo>
                <a:lnTo>
                  <a:pt x="575" y="3278"/>
                </a:lnTo>
                <a:lnTo>
                  <a:pt x="978" y="3853"/>
                </a:lnTo>
                <a:lnTo>
                  <a:pt x="1323" y="4256"/>
                </a:lnTo>
                <a:lnTo>
                  <a:pt x="1668" y="4601"/>
                </a:lnTo>
                <a:lnTo>
                  <a:pt x="2358" y="5176"/>
                </a:lnTo>
                <a:lnTo>
                  <a:pt x="3220" y="5693"/>
                </a:lnTo>
                <a:lnTo>
                  <a:pt x="4026" y="6153"/>
                </a:lnTo>
                <a:lnTo>
                  <a:pt x="4946" y="6556"/>
                </a:lnTo>
                <a:lnTo>
                  <a:pt x="5866" y="6843"/>
                </a:lnTo>
                <a:lnTo>
                  <a:pt x="6843" y="7073"/>
                </a:lnTo>
                <a:lnTo>
                  <a:pt x="7821" y="7188"/>
                </a:lnTo>
                <a:lnTo>
                  <a:pt x="8223" y="7188"/>
                </a:lnTo>
                <a:lnTo>
                  <a:pt x="8396" y="7131"/>
                </a:lnTo>
                <a:lnTo>
                  <a:pt x="8454" y="7131"/>
                </a:lnTo>
                <a:lnTo>
                  <a:pt x="8454" y="7073"/>
                </a:lnTo>
                <a:lnTo>
                  <a:pt x="7878" y="6786"/>
                </a:lnTo>
                <a:lnTo>
                  <a:pt x="7418" y="6441"/>
                </a:lnTo>
                <a:lnTo>
                  <a:pt x="6958" y="5981"/>
                </a:lnTo>
                <a:lnTo>
                  <a:pt x="6613" y="5463"/>
                </a:lnTo>
                <a:lnTo>
                  <a:pt x="6326" y="4946"/>
                </a:lnTo>
                <a:lnTo>
                  <a:pt x="5981" y="4371"/>
                </a:lnTo>
                <a:lnTo>
                  <a:pt x="5406" y="3335"/>
                </a:lnTo>
                <a:lnTo>
                  <a:pt x="4946" y="2473"/>
                </a:lnTo>
                <a:lnTo>
                  <a:pt x="4428" y="1668"/>
                </a:lnTo>
                <a:lnTo>
                  <a:pt x="4141" y="1265"/>
                </a:lnTo>
                <a:lnTo>
                  <a:pt x="3853" y="920"/>
                </a:lnTo>
                <a:lnTo>
                  <a:pt x="3450" y="575"/>
                </a:lnTo>
                <a:lnTo>
                  <a:pt x="3048" y="288"/>
                </a:lnTo>
                <a:lnTo>
                  <a:pt x="2703" y="115"/>
                </a:lnTo>
                <a:lnTo>
                  <a:pt x="2300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0"/>
          <p:cNvSpPr/>
          <p:nvPr/>
        </p:nvSpPr>
        <p:spPr>
          <a:xfrm>
            <a:off x="681138" y="57901"/>
            <a:ext cx="213801" cy="133034"/>
          </a:xfrm>
          <a:custGeom>
            <a:rect b="b" l="l" r="r" t="t"/>
            <a:pathLst>
              <a:path extrusionOk="0" h="4831" w="7764">
                <a:moveTo>
                  <a:pt x="1208" y="0"/>
                </a:moveTo>
                <a:lnTo>
                  <a:pt x="863" y="115"/>
                </a:lnTo>
                <a:lnTo>
                  <a:pt x="576" y="230"/>
                </a:lnTo>
                <a:lnTo>
                  <a:pt x="346" y="460"/>
                </a:lnTo>
                <a:lnTo>
                  <a:pt x="116" y="748"/>
                </a:lnTo>
                <a:lnTo>
                  <a:pt x="0" y="1035"/>
                </a:lnTo>
                <a:lnTo>
                  <a:pt x="0" y="1380"/>
                </a:lnTo>
                <a:lnTo>
                  <a:pt x="58" y="1725"/>
                </a:lnTo>
                <a:lnTo>
                  <a:pt x="173" y="2128"/>
                </a:lnTo>
                <a:lnTo>
                  <a:pt x="346" y="2415"/>
                </a:lnTo>
                <a:lnTo>
                  <a:pt x="518" y="2703"/>
                </a:lnTo>
                <a:lnTo>
                  <a:pt x="806" y="2933"/>
                </a:lnTo>
                <a:lnTo>
                  <a:pt x="1151" y="3163"/>
                </a:lnTo>
                <a:lnTo>
                  <a:pt x="1496" y="3335"/>
                </a:lnTo>
                <a:lnTo>
                  <a:pt x="1898" y="3450"/>
                </a:lnTo>
                <a:lnTo>
                  <a:pt x="2243" y="3565"/>
                </a:lnTo>
                <a:lnTo>
                  <a:pt x="3048" y="3680"/>
                </a:lnTo>
                <a:lnTo>
                  <a:pt x="3853" y="3738"/>
                </a:lnTo>
                <a:lnTo>
                  <a:pt x="4889" y="3853"/>
                </a:lnTo>
                <a:lnTo>
                  <a:pt x="5924" y="3968"/>
                </a:lnTo>
                <a:lnTo>
                  <a:pt x="6441" y="4083"/>
                </a:lnTo>
                <a:lnTo>
                  <a:pt x="6901" y="4255"/>
                </a:lnTo>
                <a:lnTo>
                  <a:pt x="7361" y="4486"/>
                </a:lnTo>
                <a:lnTo>
                  <a:pt x="7706" y="4831"/>
                </a:lnTo>
                <a:lnTo>
                  <a:pt x="7764" y="4831"/>
                </a:lnTo>
                <a:lnTo>
                  <a:pt x="7764" y="4773"/>
                </a:lnTo>
                <a:lnTo>
                  <a:pt x="7706" y="4658"/>
                </a:lnTo>
                <a:lnTo>
                  <a:pt x="7591" y="4313"/>
                </a:lnTo>
                <a:lnTo>
                  <a:pt x="7189" y="3623"/>
                </a:lnTo>
                <a:lnTo>
                  <a:pt x="6729" y="2933"/>
                </a:lnTo>
                <a:lnTo>
                  <a:pt x="6154" y="2300"/>
                </a:lnTo>
                <a:lnTo>
                  <a:pt x="5579" y="1783"/>
                </a:lnTo>
                <a:lnTo>
                  <a:pt x="4946" y="1265"/>
                </a:lnTo>
                <a:lnTo>
                  <a:pt x="4313" y="805"/>
                </a:lnTo>
                <a:lnTo>
                  <a:pt x="3623" y="460"/>
                </a:lnTo>
                <a:lnTo>
                  <a:pt x="2876" y="173"/>
                </a:lnTo>
                <a:lnTo>
                  <a:pt x="2243" y="58"/>
                </a:lnTo>
                <a:lnTo>
                  <a:pt x="1553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0"/>
          <p:cNvSpPr/>
          <p:nvPr/>
        </p:nvSpPr>
        <p:spPr>
          <a:xfrm>
            <a:off x="332916" y="4687223"/>
            <a:ext cx="304069" cy="234399"/>
          </a:xfrm>
          <a:custGeom>
            <a:rect b="b" l="l" r="r" t="t"/>
            <a:pathLst>
              <a:path extrusionOk="0" h="8512" w="11042">
                <a:moveTo>
                  <a:pt x="10984" y="0"/>
                </a:moveTo>
                <a:lnTo>
                  <a:pt x="10984" y="58"/>
                </a:lnTo>
                <a:lnTo>
                  <a:pt x="10697" y="288"/>
                </a:lnTo>
                <a:lnTo>
                  <a:pt x="10467" y="575"/>
                </a:lnTo>
                <a:lnTo>
                  <a:pt x="9834" y="978"/>
                </a:lnTo>
                <a:lnTo>
                  <a:pt x="9202" y="1266"/>
                </a:lnTo>
                <a:lnTo>
                  <a:pt x="8512" y="1496"/>
                </a:lnTo>
                <a:lnTo>
                  <a:pt x="7822" y="1668"/>
                </a:lnTo>
                <a:lnTo>
                  <a:pt x="7074" y="1841"/>
                </a:lnTo>
                <a:lnTo>
                  <a:pt x="5636" y="2013"/>
                </a:lnTo>
                <a:lnTo>
                  <a:pt x="4716" y="2128"/>
                </a:lnTo>
                <a:lnTo>
                  <a:pt x="3854" y="2301"/>
                </a:lnTo>
                <a:lnTo>
                  <a:pt x="2991" y="2473"/>
                </a:lnTo>
                <a:lnTo>
                  <a:pt x="2128" y="2761"/>
                </a:lnTo>
                <a:lnTo>
                  <a:pt x="1783" y="2933"/>
                </a:lnTo>
                <a:lnTo>
                  <a:pt x="1438" y="3163"/>
                </a:lnTo>
                <a:lnTo>
                  <a:pt x="1151" y="3393"/>
                </a:lnTo>
                <a:lnTo>
                  <a:pt x="863" y="3623"/>
                </a:lnTo>
                <a:lnTo>
                  <a:pt x="633" y="3968"/>
                </a:lnTo>
                <a:lnTo>
                  <a:pt x="403" y="4256"/>
                </a:lnTo>
                <a:lnTo>
                  <a:pt x="231" y="4601"/>
                </a:lnTo>
                <a:lnTo>
                  <a:pt x="116" y="5003"/>
                </a:lnTo>
                <a:lnTo>
                  <a:pt x="58" y="5348"/>
                </a:lnTo>
                <a:lnTo>
                  <a:pt x="1" y="5751"/>
                </a:lnTo>
                <a:lnTo>
                  <a:pt x="58" y="6096"/>
                </a:lnTo>
                <a:lnTo>
                  <a:pt x="116" y="6499"/>
                </a:lnTo>
                <a:lnTo>
                  <a:pt x="173" y="6901"/>
                </a:lnTo>
                <a:lnTo>
                  <a:pt x="346" y="7246"/>
                </a:lnTo>
                <a:lnTo>
                  <a:pt x="518" y="7534"/>
                </a:lnTo>
                <a:lnTo>
                  <a:pt x="748" y="7821"/>
                </a:lnTo>
                <a:lnTo>
                  <a:pt x="1036" y="8051"/>
                </a:lnTo>
                <a:lnTo>
                  <a:pt x="1266" y="8224"/>
                </a:lnTo>
                <a:lnTo>
                  <a:pt x="1611" y="8396"/>
                </a:lnTo>
                <a:lnTo>
                  <a:pt x="1898" y="8454"/>
                </a:lnTo>
                <a:lnTo>
                  <a:pt x="2243" y="8511"/>
                </a:lnTo>
                <a:lnTo>
                  <a:pt x="2588" y="8511"/>
                </a:lnTo>
                <a:lnTo>
                  <a:pt x="3279" y="8396"/>
                </a:lnTo>
                <a:lnTo>
                  <a:pt x="3969" y="8224"/>
                </a:lnTo>
                <a:lnTo>
                  <a:pt x="4659" y="7936"/>
                </a:lnTo>
                <a:lnTo>
                  <a:pt x="5291" y="7649"/>
                </a:lnTo>
                <a:lnTo>
                  <a:pt x="5809" y="7361"/>
                </a:lnTo>
                <a:lnTo>
                  <a:pt x="6671" y="6844"/>
                </a:lnTo>
                <a:lnTo>
                  <a:pt x="7477" y="6211"/>
                </a:lnTo>
                <a:lnTo>
                  <a:pt x="8282" y="5521"/>
                </a:lnTo>
                <a:lnTo>
                  <a:pt x="8972" y="4716"/>
                </a:lnTo>
                <a:lnTo>
                  <a:pt x="9604" y="3911"/>
                </a:lnTo>
                <a:lnTo>
                  <a:pt x="10122" y="2991"/>
                </a:lnTo>
                <a:lnTo>
                  <a:pt x="10524" y="2071"/>
                </a:lnTo>
                <a:lnTo>
                  <a:pt x="10869" y="1150"/>
                </a:lnTo>
                <a:lnTo>
                  <a:pt x="10984" y="460"/>
                </a:lnTo>
                <a:lnTo>
                  <a:pt x="11042" y="115"/>
                </a:lnTo>
                <a:lnTo>
                  <a:pt x="10984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380252" y="767349"/>
            <a:ext cx="137798" cy="305666"/>
          </a:xfrm>
          <a:custGeom>
            <a:rect b="b" l="l" r="r" t="t"/>
            <a:pathLst>
              <a:path extrusionOk="0" h="11100" w="5004">
                <a:moveTo>
                  <a:pt x="3336" y="1"/>
                </a:moveTo>
                <a:lnTo>
                  <a:pt x="3106" y="173"/>
                </a:lnTo>
                <a:lnTo>
                  <a:pt x="2646" y="576"/>
                </a:lnTo>
                <a:lnTo>
                  <a:pt x="2070" y="1208"/>
                </a:lnTo>
                <a:lnTo>
                  <a:pt x="1553" y="1899"/>
                </a:lnTo>
                <a:lnTo>
                  <a:pt x="1093" y="2704"/>
                </a:lnTo>
                <a:lnTo>
                  <a:pt x="690" y="3509"/>
                </a:lnTo>
                <a:lnTo>
                  <a:pt x="403" y="4371"/>
                </a:lnTo>
                <a:lnTo>
                  <a:pt x="173" y="5234"/>
                </a:lnTo>
                <a:lnTo>
                  <a:pt x="58" y="6097"/>
                </a:lnTo>
                <a:lnTo>
                  <a:pt x="0" y="6959"/>
                </a:lnTo>
                <a:lnTo>
                  <a:pt x="0" y="7477"/>
                </a:lnTo>
                <a:lnTo>
                  <a:pt x="58" y="8109"/>
                </a:lnTo>
                <a:lnTo>
                  <a:pt x="115" y="8742"/>
                </a:lnTo>
                <a:lnTo>
                  <a:pt x="288" y="9317"/>
                </a:lnTo>
                <a:lnTo>
                  <a:pt x="518" y="9892"/>
                </a:lnTo>
                <a:lnTo>
                  <a:pt x="805" y="10410"/>
                </a:lnTo>
                <a:lnTo>
                  <a:pt x="1035" y="10582"/>
                </a:lnTo>
                <a:lnTo>
                  <a:pt x="1208" y="10755"/>
                </a:lnTo>
                <a:lnTo>
                  <a:pt x="1495" y="10927"/>
                </a:lnTo>
                <a:lnTo>
                  <a:pt x="1725" y="10985"/>
                </a:lnTo>
                <a:lnTo>
                  <a:pt x="2070" y="11042"/>
                </a:lnTo>
                <a:lnTo>
                  <a:pt x="2416" y="11100"/>
                </a:lnTo>
                <a:lnTo>
                  <a:pt x="2703" y="11042"/>
                </a:lnTo>
                <a:lnTo>
                  <a:pt x="3048" y="10985"/>
                </a:lnTo>
                <a:lnTo>
                  <a:pt x="3336" y="10812"/>
                </a:lnTo>
                <a:lnTo>
                  <a:pt x="3681" y="10697"/>
                </a:lnTo>
                <a:lnTo>
                  <a:pt x="3911" y="10525"/>
                </a:lnTo>
                <a:lnTo>
                  <a:pt x="4198" y="10295"/>
                </a:lnTo>
                <a:lnTo>
                  <a:pt x="4428" y="10064"/>
                </a:lnTo>
                <a:lnTo>
                  <a:pt x="4601" y="9777"/>
                </a:lnTo>
                <a:lnTo>
                  <a:pt x="4773" y="9489"/>
                </a:lnTo>
                <a:lnTo>
                  <a:pt x="4888" y="9202"/>
                </a:lnTo>
                <a:lnTo>
                  <a:pt x="4946" y="8857"/>
                </a:lnTo>
                <a:lnTo>
                  <a:pt x="5003" y="8569"/>
                </a:lnTo>
                <a:lnTo>
                  <a:pt x="5003" y="7879"/>
                </a:lnTo>
                <a:lnTo>
                  <a:pt x="4888" y="7132"/>
                </a:lnTo>
                <a:lnTo>
                  <a:pt x="4716" y="6384"/>
                </a:lnTo>
                <a:lnTo>
                  <a:pt x="4428" y="5636"/>
                </a:lnTo>
                <a:lnTo>
                  <a:pt x="4141" y="4889"/>
                </a:lnTo>
                <a:lnTo>
                  <a:pt x="3681" y="3739"/>
                </a:lnTo>
                <a:lnTo>
                  <a:pt x="3508" y="3106"/>
                </a:lnTo>
                <a:lnTo>
                  <a:pt x="3336" y="2531"/>
                </a:lnTo>
                <a:lnTo>
                  <a:pt x="3221" y="1899"/>
                </a:lnTo>
                <a:lnTo>
                  <a:pt x="3163" y="1266"/>
                </a:lnTo>
                <a:lnTo>
                  <a:pt x="3278" y="633"/>
                </a:lnTo>
                <a:lnTo>
                  <a:pt x="3451" y="58"/>
                </a:lnTo>
                <a:lnTo>
                  <a:pt x="345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8678042" y="4055315"/>
            <a:ext cx="262901" cy="210662"/>
          </a:xfrm>
          <a:custGeom>
            <a:rect b="b" l="l" r="r" t="t"/>
            <a:pathLst>
              <a:path extrusionOk="0" h="7650" w="9547">
                <a:moveTo>
                  <a:pt x="6902" y="1"/>
                </a:moveTo>
                <a:lnTo>
                  <a:pt x="6557" y="58"/>
                </a:lnTo>
                <a:lnTo>
                  <a:pt x="6212" y="116"/>
                </a:lnTo>
                <a:lnTo>
                  <a:pt x="5924" y="231"/>
                </a:lnTo>
                <a:lnTo>
                  <a:pt x="5636" y="346"/>
                </a:lnTo>
                <a:lnTo>
                  <a:pt x="5349" y="576"/>
                </a:lnTo>
                <a:lnTo>
                  <a:pt x="4831" y="979"/>
                </a:lnTo>
                <a:lnTo>
                  <a:pt x="4371" y="1611"/>
                </a:lnTo>
                <a:lnTo>
                  <a:pt x="3911" y="2244"/>
                </a:lnTo>
                <a:lnTo>
                  <a:pt x="3566" y="2934"/>
                </a:lnTo>
                <a:lnTo>
                  <a:pt x="3221" y="3624"/>
                </a:lnTo>
                <a:lnTo>
                  <a:pt x="2646" y="4716"/>
                </a:lnTo>
                <a:lnTo>
                  <a:pt x="2301" y="5292"/>
                </a:lnTo>
                <a:lnTo>
                  <a:pt x="1956" y="5809"/>
                </a:lnTo>
                <a:lnTo>
                  <a:pt x="1553" y="6327"/>
                </a:lnTo>
                <a:lnTo>
                  <a:pt x="1151" y="6787"/>
                </a:lnTo>
                <a:lnTo>
                  <a:pt x="633" y="7132"/>
                </a:lnTo>
                <a:lnTo>
                  <a:pt x="58" y="7419"/>
                </a:lnTo>
                <a:lnTo>
                  <a:pt x="1" y="7419"/>
                </a:lnTo>
                <a:lnTo>
                  <a:pt x="58" y="7477"/>
                </a:lnTo>
                <a:lnTo>
                  <a:pt x="403" y="7534"/>
                </a:lnTo>
                <a:lnTo>
                  <a:pt x="978" y="7649"/>
                </a:lnTo>
                <a:lnTo>
                  <a:pt x="1841" y="7649"/>
                </a:lnTo>
                <a:lnTo>
                  <a:pt x="2704" y="7592"/>
                </a:lnTo>
                <a:lnTo>
                  <a:pt x="3566" y="7362"/>
                </a:lnTo>
                <a:lnTo>
                  <a:pt x="4429" y="7132"/>
                </a:lnTo>
                <a:lnTo>
                  <a:pt x="5291" y="6787"/>
                </a:lnTo>
                <a:lnTo>
                  <a:pt x="6096" y="6384"/>
                </a:lnTo>
                <a:lnTo>
                  <a:pt x="6844" y="5867"/>
                </a:lnTo>
                <a:lnTo>
                  <a:pt x="7534" y="5349"/>
                </a:lnTo>
                <a:lnTo>
                  <a:pt x="7879" y="5004"/>
                </a:lnTo>
                <a:lnTo>
                  <a:pt x="8339" y="4544"/>
                </a:lnTo>
                <a:lnTo>
                  <a:pt x="8742" y="4084"/>
                </a:lnTo>
                <a:lnTo>
                  <a:pt x="9087" y="3566"/>
                </a:lnTo>
                <a:lnTo>
                  <a:pt x="9374" y="3049"/>
                </a:lnTo>
                <a:lnTo>
                  <a:pt x="9489" y="2474"/>
                </a:lnTo>
                <a:lnTo>
                  <a:pt x="9547" y="2186"/>
                </a:lnTo>
                <a:lnTo>
                  <a:pt x="9547" y="1899"/>
                </a:lnTo>
                <a:lnTo>
                  <a:pt x="9489" y="1611"/>
                </a:lnTo>
                <a:lnTo>
                  <a:pt x="9374" y="1381"/>
                </a:lnTo>
                <a:lnTo>
                  <a:pt x="9202" y="1094"/>
                </a:lnTo>
                <a:lnTo>
                  <a:pt x="8972" y="806"/>
                </a:lnTo>
                <a:lnTo>
                  <a:pt x="8742" y="633"/>
                </a:lnTo>
                <a:lnTo>
                  <a:pt x="8454" y="403"/>
                </a:lnTo>
                <a:lnTo>
                  <a:pt x="8167" y="288"/>
                </a:lnTo>
                <a:lnTo>
                  <a:pt x="7822" y="173"/>
                </a:lnTo>
                <a:lnTo>
                  <a:pt x="7534" y="58"/>
                </a:lnTo>
                <a:lnTo>
                  <a:pt x="7247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0"/>
          <p:cNvSpPr/>
          <p:nvPr/>
        </p:nvSpPr>
        <p:spPr>
          <a:xfrm>
            <a:off x="698737" y="4467080"/>
            <a:ext cx="280332" cy="600207"/>
          </a:xfrm>
          <a:custGeom>
            <a:rect b="b" l="l" r="r" t="t"/>
            <a:pathLst>
              <a:path extrusionOk="0" h="21796" w="10180">
                <a:moveTo>
                  <a:pt x="9719" y="1"/>
                </a:moveTo>
                <a:lnTo>
                  <a:pt x="9317" y="174"/>
                </a:lnTo>
                <a:lnTo>
                  <a:pt x="8569" y="691"/>
                </a:lnTo>
                <a:lnTo>
                  <a:pt x="7477" y="1439"/>
                </a:lnTo>
                <a:lnTo>
                  <a:pt x="6499" y="2359"/>
                </a:lnTo>
                <a:lnTo>
                  <a:pt x="5521" y="3279"/>
                </a:lnTo>
                <a:lnTo>
                  <a:pt x="4659" y="4314"/>
                </a:lnTo>
                <a:lnTo>
                  <a:pt x="3854" y="5407"/>
                </a:lnTo>
                <a:lnTo>
                  <a:pt x="3049" y="6499"/>
                </a:lnTo>
                <a:lnTo>
                  <a:pt x="2358" y="7649"/>
                </a:lnTo>
                <a:lnTo>
                  <a:pt x="1726" y="8799"/>
                </a:lnTo>
                <a:lnTo>
                  <a:pt x="1266" y="9777"/>
                </a:lnTo>
                <a:lnTo>
                  <a:pt x="863" y="10755"/>
                </a:lnTo>
                <a:lnTo>
                  <a:pt x="576" y="11790"/>
                </a:lnTo>
                <a:lnTo>
                  <a:pt x="288" y="12825"/>
                </a:lnTo>
                <a:lnTo>
                  <a:pt x="116" y="13860"/>
                </a:lnTo>
                <a:lnTo>
                  <a:pt x="1" y="14895"/>
                </a:lnTo>
                <a:lnTo>
                  <a:pt x="1" y="15988"/>
                </a:lnTo>
                <a:lnTo>
                  <a:pt x="116" y="17023"/>
                </a:lnTo>
                <a:lnTo>
                  <a:pt x="288" y="17943"/>
                </a:lnTo>
                <a:lnTo>
                  <a:pt x="576" y="18806"/>
                </a:lnTo>
                <a:lnTo>
                  <a:pt x="978" y="19611"/>
                </a:lnTo>
                <a:lnTo>
                  <a:pt x="1266" y="19956"/>
                </a:lnTo>
                <a:lnTo>
                  <a:pt x="1496" y="20301"/>
                </a:lnTo>
                <a:lnTo>
                  <a:pt x="1841" y="20646"/>
                </a:lnTo>
                <a:lnTo>
                  <a:pt x="2128" y="20933"/>
                </a:lnTo>
                <a:lnTo>
                  <a:pt x="2473" y="21163"/>
                </a:lnTo>
                <a:lnTo>
                  <a:pt x="2876" y="21393"/>
                </a:lnTo>
                <a:lnTo>
                  <a:pt x="3279" y="21566"/>
                </a:lnTo>
                <a:lnTo>
                  <a:pt x="3739" y="21681"/>
                </a:lnTo>
                <a:lnTo>
                  <a:pt x="4199" y="21796"/>
                </a:lnTo>
                <a:lnTo>
                  <a:pt x="5636" y="21796"/>
                </a:lnTo>
                <a:lnTo>
                  <a:pt x="6039" y="21681"/>
                </a:lnTo>
                <a:lnTo>
                  <a:pt x="6441" y="21566"/>
                </a:lnTo>
                <a:lnTo>
                  <a:pt x="6844" y="21451"/>
                </a:lnTo>
                <a:lnTo>
                  <a:pt x="7247" y="21278"/>
                </a:lnTo>
                <a:lnTo>
                  <a:pt x="7592" y="21048"/>
                </a:lnTo>
                <a:lnTo>
                  <a:pt x="7937" y="20761"/>
                </a:lnTo>
                <a:lnTo>
                  <a:pt x="8224" y="20473"/>
                </a:lnTo>
                <a:lnTo>
                  <a:pt x="8512" y="20186"/>
                </a:lnTo>
                <a:lnTo>
                  <a:pt x="8972" y="19496"/>
                </a:lnTo>
                <a:lnTo>
                  <a:pt x="9374" y="18691"/>
                </a:lnTo>
                <a:lnTo>
                  <a:pt x="9719" y="17828"/>
                </a:lnTo>
                <a:lnTo>
                  <a:pt x="9892" y="17023"/>
                </a:lnTo>
                <a:lnTo>
                  <a:pt x="10064" y="16218"/>
                </a:lnTo>
                <a:lnTo>
                  <a:pt x="10122" y="15413"/>
                </a:lnTo>
                <a:lnTo>
                  <a:pt x="10179" y="14550"/>
                </a:lnTo>
                <a:lnTo>
                  <a:pt x="10122" y="13688"/>
                </a:lnTo>
                <a:lnTo>
                  <a:pt x="10064" y="12882"/>
                </a:lnTo>
                <a:lnTo>
                  <a:pt x="9892" y="11215"/>
                </a:lnTo>
                <a:lnTo>
                  <a:pt x="9547" y="9087"/>
                </a:lnTo>
                <a:lnTo>
                  <a:pt x="9202" y="6902"/>
                </a:lnTo>
                <a:lnTo>
                  <a:pt x="9087" y="5752"/>
                </a:lnTo>
                <a:lnTo>
                  <a:pt x="8972" y="4659"/>
                </a:lnTo>
                <a:lnTo>
                  <a:pt x="8972" y="3566"/>
                </a:lnTo>
                <a:lnTo>
                  <a:pt x="9087" y="2474"/>
                </a:lnTo>
                <a:lnTo>
                  <a:pt x="9202" y="1841"/>
                </a:lnTo>
                <a:lnTo>
                  <a:pt x="9374" y="1266"/>
                </a:lnTo>
                <a:lnTo>
                  <a:pt x="9547" y="634"/>
                </a:lnTo>
                <a:lnTo>
                  <a:pt x="9834" y="58"/>
                </a:lnTo>
                <a:lnTo>
                  <a:pt x="983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"/>
          <p:cNvSpPr/>
          <p:nvPr/>
        </p:nvSpPr>
        <p:spPr>
          <a:xfrm>
            <a:off x="1107326" y="4517779"/>
            <a:ext cx="250233" cy="337334"/>
          </a:xfrm>
          <a:custGeom>
            <a:rect b="b" l="l" r="r" t="t"/>
            <a:pathLst>
              <a:path extrusionOk="0" h="12250" w="9087">
                <a:moveTo>
                  <a:pt x="288" y="0"/>
                </a:moveTo>
                <a:lnTo>
                  <a:pt x="230" y="58"/>
                </a:lnTo>
                <a:lnTo>
                  <a:pt x="173" y="288"/>
                </a:lnTo>
                <a:lnTo>
                  <a:pt x="58" y="863"/>
                </a:lnTo>
                <a:lnTo>
                  <a:pt x="0" y="1668"/>
                </a:lnTo>
                <a:lnTo>
                  <a:pt x="0" y="2530"/>
                </a:lnTo>
                <a:lnTo>
                  <a:pt x="0" y="3336"/>
                </a:lnTo>
                <a:lnTo>
                  <a:pt x="115" y="4198"/>
                </a:lnTo>
                <a:lnTo>
                  <a:pt x="288" y="5003"/>
                </a:lnTo>
                <a:lnTo>
                  <a:pt x="460" y="5808"/>
                </a:lnTo>
                <a:lnTo>
                  <a:pt x="748" y="6613"/>
                </a:lnTo>
                <a:lnTo>
                  <a:pt x="978" y="7361"/>
                </a:lnTo>
                <a:lnTo>
                  <a:pt x="1266" y="7994"/>
                </a:lnTo>
                <a:lnTo>
                  <a:pt x="1553" y="8569"/>
                </a:lnTo>
                <a:lnTo>
                  <a:pt x="1898" y="9144"/>
                </a:lnTo>
                <a:lnTo>
                  <a:pt x="2243" y="9719"/>
                </a:lnTo>
                <a:lnTo>
                  <a:pt x="2646" y="10236"/>
                </a:lnTo>
                <a:lnTo>
                  <a:pt x="3106" y="10696"/>
                </a:lnTo>
                <a:lnTo>
                  <a:pt x="3566" y="11156"/>
                </a:lnTo>
                <a:lnTo>
                  <a:pt x="4141" y="11559"/>
                </a:lnTo>
                <a:lnTo>
                  <a:pt x="4658" y="11847"/>
                </a:lnTo>
                <a:lnTo>
                  <a:pt x="5176" y="12077"/>
                </a:lnTo>
                <a:lnTo>
                  <a:pt x="5694" y="12192"/>
                </a:lnTo>
                <a:lnTo>
                  <a:pt x="6211" y="12249"/>
                </a:lnTo>
                <a:lnTo>
                  <a:pt x="6786" y="12192"/>
                </a:lnTo>
                <a:lnTo>
                  <a:pt x="7304" y="12077"/>
                </a:lnTo>
                <a:lnTo>
                  <a:pt x="7764" y="11789"/>
                </a:lnTo>
                <a:lnTo>
                  <a:pt x="8224" y="11386"/>
                </a:lnTo>
                <a:lnTo>
                  <a:pt x="8626" y="10984"/>
                </a:lnTo>
                <a:lnTo>
                  <a:pt x="8856" y="10466"/>
                </a:lnTo>
                <a:lnTo>
                  <a:pt x="9029" y="10006"/>
                </a:lnTo>
                <a:lnTo>
                  <a:pt x="9086" y="9489"/>
                </a:lnTo>
                <a:lnTo>
                  <a:pt x="9086" y="8971"/>
                </a:lnTo>
                <a:lnTo>
                  <a:pt x="8971" y="8454"/>
                </a:lnTo>
                <a:lnTo>
                  <a:pt x="8741" y="7936"/>
                </a:lnTo>
                <a:lnTo>
                  <a:pt x="8454" y="7419"/>
                </a:lnTo>
                <a:lnTo>
                  <a:pt x="8166" y="7016"/>
                </a:lnTo>
                <a:lnTo>
                  <a:pt x="7879" y="6613"/>
                </a:lnTo>
                <a:lnTo>
                  <a:pt x="7131" y="5866"/>
                </a:lnTo>
                <a:lnTo>
                  <a:pt x="6326" y="5176"/>
                </a:lnTo>
                <a:lnTo>
                  <a:pt x="5521" y="4601"/>
                </a:lnTo>
                <a:lnTo>
                  <a:pt x="4371" y="3911"/>
                </a:lnTo>
                <a:lnTo>
                  <a:pt x="3221" y="3163"/>
                </a:lnTo>
                <a:lnTo>
                  <a:pt x="2646" y="2760"/>
                </a:lnTo>
                <a:lnTo>
                  <a:pt x="2071" y="2300"/>
                </a:lnTo>
                <a:lnTo>
                  <a:pt x="1611" y="1840"/>
                </a:lnTo>
                <a:lnTo>
                  <a:pt x="1151" y="1380"/>
                </a:lnTo>
                <a:lnTo>
                  <a:pt x="690" y="748"/>
                </a:lnTo>
                <a:lnTo>
                  <a:pt x="28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0"/>
          <p:cNvSpPr/>
          <p:nvPr/>
        </p:nvSpPr>
        <p:spPr>
          <a:xfrm>
            <a:off x="8293219" y="4809127"/>
            <a:ext cx="283499" cy="258164"/>
          </a:xfrm>
          <a:custGeom>
            <a:rect b="b" l="l" r="r" t="t"/>
            <a:pathLst>
              <a:path extrusionOk="0" h="9375" w="10295">
                <a:moveTo>
                  <a:pt x="1" y="1"/>
                </a:moveTo>
                <a:lnTo>
                  <a:pt x="1" y="58"/>
                </a:lnTo>
                <a:lnTo>
                  <a:pt x="1" y="288"/>
                </a:lnTo>
                <a:lnTo>
                  <a:pt x="58" y="864"/>
                </a:lnTo>
                <a:lnTo>
                  <a:pt x="173" y="1554"/>
                </a:lnTo>
                <a:lnTo>
                  <a:pt x="403" y="2301"/>
                </a:lnTo>
                <a:lnTo>
                  <a:pt x="633" y="3049"/>
                </a:lnTo>
                <a:lnTo>
                  <a:pt x="978" y="3739"/>
                </a:lnTo>
                <a:lnTo>
                  <a:pt x="1323" y="4429"/>
                </a:lnTo>
                <a:lnTo>
                  <a:pt x="1668" y="5119"/>
                </a:lnTo>
                <a:lnTo>
                  <a:pt x="2128" y="5752"/>
                </a:lnTo>
                <a:lnTo>
                  <a:pt x="2531" y="6327"/>
                </a:lnTo>
                <a:lnTo>
                  <a:pt x="2934" y="6787"/>
                </a:lnTo>
                <a:lnTo>
                  <a:pt x="3336" y="7247"/>
                </a:lnTo>
                <a:lnTo>
                  <a:pt x="3796" y="7707"/>
                </a:lnTo>
                <a:lnTo>
                  <a:pt x="4256" y="8052"/>
                </a:lnTo>
                <a:lnTo>
                  <a:pt x="4716" y="8397"/>
                </a:lnTo>
                <a:lnTo>
                  <a:pt x="5234" y="8742"/>
                </a:lnTo>
                <a:lnTo>
                  <a:pt x="5809" y="8972"/>
                </a:lnTo>
                <a:lnTo>
                  <a:pt x="6384" y="9202"/>
                </a:lnTo>
                <a:lnTo>
                  <a:pt x="6901" y="9317"/>
                </a:lnTo>
                <a:lnTo>
                  <a:pt x="7419" y="9375"/>
                </a:lnTo>
                <a:lnTo>
                  <a:pt x="7937" y="9375"/>
                </a:lnTo>
                <a:lnTo>
                  <a:pt x="8397" y="9317"/>
                </a:lnTo>
                <a:lnTo>
                  <a:pt x="8857" y="9144"/>
                </a:lnTo>
                <a:lnTo>
                  <a:pt x="9259" y="8857"/>
                </a:lnTo>
                <a:lnTo>
                  <a:pt x="9662" y="8512"/>
                </a:lnTo>
                <a:lnTo>
                  <a:pt x="9949" y="8052"/>
                </a:lnTo>
                <a:lnTo>
                  <a:pt x="10179" y="7534"/>
                </a:lnTo>
                <a:lnTo>
                  <a:pt x="10294" y="7074"/>
                </a:lnTo>
                <a:lnTo>
                  <a:pt x="10294" y="6614"/>
                </a:lnTo>
                <a:lnTo>
                  <a:pt x="10237" y="6097"/>
                </a:lnTo>
                <a:lnTo>
                  <a:pt x="10064" y="5694"/>
                </a:lnTo>
                <a:lnTo>
                  <a:pt x="9834" y="5234"/>
                </a:lnTo>
                <a:lnTo>
                  <a:pt x="9547" y="4831"/>
                </a:lnTo>
                <a:lnTo>
                  <a:pt x="9144" y="4486"/>
                </a:lnTo>
                <a:lnTo>
                  <a:pt x="8799" y="4199"/>
                </a:lnTo>
                <a:lnTo>
                  <a:pt x="8397" y="3911"/>
                </a:lnTo>
                <a:lnTo>
                  <a:pt x="7592" y="3451"/>
                </a:lnTo>
                <a:lnTo>
                  <a:pt x="6671" y="3049"/>
                </a:lnTo>
                <a:lnTo>
                  <a:pt x="5809" y="2761"/>
                </a:lnTo>
                <a:lnTo>
                  <a:pt x="4601" y="2416"/>
                </a:lnTo>
                <a:lnTo>
                  <a:pt x="3394" y="2014"/>
                </a:lnTo>
                <a:lnTo>
                  <a:pt x="2819" y="1841"/>
                </a:lnTo>
                <a:lnTo>
                  <a:pt x="2186" y="1611"/>
                </a:lnTo>
                <a:lnTo>
                  <a:pt x="1668" y="1324"/>
                </a:lnTo>
                <a:lnTo>
                  <a:pt x="1093" y="979"/>
                </a:lnTo>
                <a:lnTo>
                  <a:pt x="576" y="576"/>
                </a:lnTo>
                <a:lnTo>
                  <a:pt x="58" y="58"/>
                </a:lnTo>
                <a:lnTo>
                  <a:pt x="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0"/>
          <p:cNvSpPr/>
          <p:nvPr/>
        </p:nvSpPr>
        <p:spPr>
          <a:xfrm>
            <a:off x="8049338" y="4737885"/>
            <a:ext cx="142562" cy="210634"/>
          </a:xfrm>
          <a:custGeom>
            <a:rect b="b" l="l" r="r" t="t"/>
            <a:pathLst>
              <a:path extrusionOk="0" h="7649" w="5177">
                <a:moveTo>
                  <a:pt x="1" y="0"/>
                </a:moveTo>
                <a:lnTo>
                  <a:pt x="1" y="58"/>
                </a:lnTo>
                <a:lnTo>
                  <a:pt x="288" y="403"/>
                </a:lnTo>
                <a:lnTo>
                  <a:pt x="518" y="863"/>
                </a:lnTo>
                <a:lnTo>
                  <a:pt x="633" y="1265"/>
                </a:lnTo>
                <a:lnTo>
                  <a:pt x="748" y="1668"/>
                </a:lnTo>
                <a:lnTo>
                  <a:pt x="863" y="2473"/>
                </a:lnTo>
                <a:lnTo>
                  <a:pt x="1036" y="4141"/>
                </a:lnTo>
                <a:lnTo>
                  <a:pt x="1093" y="4773"/>
                </a:lnTo>
                <a:lnTo>
                  <a:pt x="1266" y="5406"/>
                </a:lnTo>
                <a:lnTo>
                  <a:pt x="1438" y="5981"/>
                </a:lnTo>
                <a:lnTo>
                  <a:pt x="1726" y="6556"/>
                </a:lnTo>
                <a:lnTo>
                  <a:pt x="1898" y="6843"/>
                </a:lnTo>
                <a:lnTo>
                  <a:pt x="2128" y="7131"/>
                </a:lnTo>
                <a:lnTo>
                  <a:pt x="2416" y="7303"/>
                </a:lnTo>
                <a:lnTo>
                  <a:pt x="2646" y="7476"/>
                </a:lnTo>
                <a:lnTo>
                  <a:pt x="2934" y="7591"/>
                </a:lnTo>
                <a:lnTo>
                  <a:pt x="3279" y="7649"/>
                </a:lnTo>
                <a:lnTo>
                  <a:pt x="3624" y="7649"/>
                </a:lnTo>
                <a:lnTo>
                  <a:pt x="3969" y="7534"/>
                </a:lnTo>
                <a:lnTo>
                  <a:pt x="4314" y="7418"/>
                </a:lnTo>
                <a:lnTo>
                  <a:pt x="4601" y="7188"/>
                </a:lnTo>
                <a:lnTo>
                  <a:pt x="4774" y="6958"/>
                </a:lnTo>
                <a:lnTo>
                  <a:pt x="4946" y="6728"/>
                </a:lnTo>
                <a:lnTo>
                  <a:pt x="5119" y="6383"/>
                </a:lnTo>
                <a:lnTo>
                  <a:pt x="5176" y="6096"/>
                </a:lnTo>
                <a:lnTo>
                  <a:pt x="5176" y="5693"/>
                </a:lnTo>
                <a:lnTo>
                  <a:pt x="5176" y="5348"/>
                </a:lnTo>
                <a:lnTo>
                  <a:pt x="5119" y="4946"/>
                </a:lnTo>
                <a:lnTo>
                  <a:pt x="5004" y="4543"/>
                </a:lnTo>
                <a:lnTo>
                  <a:pt x="4889" y="4198"/>
                </a:lnTo>
                <a:lnTo>
                  <a:pt x="4716" y="3796"/>
                </a:lnTo>
                <a:lnTo>
                  <a:pt x="4314" y="3106"/>
                </a:lnTo>
                <a:lnTo>
                  <a:pt x="3796" y="2473"/>
                </a:lnTo>
                <a:lnTo>
                  <a:pt x="3106" y="1783"/>
                </a:lnTo>
                <a:lnTo>
                  <a:pt x="2301" y="1093"/>
                </a:lnTo>
                <a:lnTo>
                  <a:pt x="1438" y="575"/>
                </a:lnTo>
                <a:lnTo>
                  <a:pt x="978" y="345"/>
                </a:lnTo>
                <a:lnTo>
                  <a:pt x="518" y="115"/>
                </a:lnTo>
                <a:lnTo>
                  <a:pt x="231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0"/>
          <p:cNvSpPr/>
          <p:nvPr/>
        </p:nvSpPr>
        <p:spPr>
          <a:xfrm>
            <a:off x="8526030" y="4302363"/>
            <a:ext cx="568512" cy="234399"/>
          </a:xfrm>
          <a:custGeom>
            <a:rect b="b" l="l" r="r" t="t"/>
            <a:pathLst>
              <a:path extrusionOk="0" h="8512" w="20645">
                <a:moveTo>
                  <a:pt x="15699" y="1"/>
                </a:moveTo>
                <a:lnTo>
                  <a:pt x="14779" y="58"/>
                </a:lnTo>
                <a:lnTo>
                  <a:pt x="13802" y="231"/>
                </a:lnTo>
                <a:lnTo>
                  <a:pt x="12882" y="461"/>
                </a:lnTo>
                <a:lnTo>
                  <a:pt x="11962" y="806"/>
                </a:lnTo>
                <a:lnTo>
                  <a:pt x="11099" y="1151"/>
                </a:lnTo>
                <a:lnTo>
                  <a:pt x="9316" y="1899"/>
                </a:lnTo>
                <a:lnTo>
                  <a:pt x="8224" y="2416"/>
                </a:lnTo>
                <a:lnTo>
                  <a:pt x="7131" y="2934"/>
                </a:lnTo>
                <a:lnTo>
                  <a:pt x="5981" y="3451"/>
                </a:lnTo>
                <a:lnTo>
                  <a:pt x="4831" y="3854"/>
                </a:lnTo>
                <a:lnTo>
                  <a:pt x="3623" y="4256"/>
                </a:lnTo>
                <a:lnTo>
                  <a:pt x="3048" y="4371"/>
                </a:lnTo>
                <a:lnTo>
                  <a:pt x="2473" y="4429"/>
                </a:lnTo>
                <a:lnTo>
                  <a:pt x="1840" y="4486"/>
                </a:lnTo>
                <a:lnTo>
                  <a:pt x="1265" y="4429"/>
                </a:lnTo>
                <a:lnTo>
                  <a:pt x="633" y="4371"/>
                </a:lnTo>
                <a:lnTo>
                  <a:pt x="58" y="4199"/>
                </a:lnTo>
                <a:lnTo>
                  <a:pt x="0" y="4199"/>
                </a:lnTo>
                <a:lnTo>
                  <a:pt x="0" y="4314"/>
                </a:lnTo>
                <a:lnTo>
                  <a:pt x="288" y="4601"/>
                </a:lnTo>
                <a:lnTo>
                  <a:pt x="863" y="5119"/>
                </a:lnTo>
                <a:lnTo>
                  <a:pt x="1725" y="5637"/>
                </a:lnTo>
                <a:lnTo>
                  <a:pt x="2530" y="6154"/>
                </a:lnTo>
                <a:lnTo>
                  <a:pt x="3451" y="6557"/>
                </a:lnTo>
                <a:lnTo>
                  <a:pt x="4371" y="6959"/>
                </a:lnTo>
                <a:lnTo>
                  <a:pt x="5291" y="7304"/>
                </a:lnTo>
                <a:lnTo>
                  <a:pt x="6211" y="7592"/>
                </a:lnTo>
                <a:lnTo>
                  <a:pt x="7131" y="7879"/>
                </a:lnTo>
                <a:lnTo>
                  <a:pt x="8051" y="8052"/>
                </a:lnTo>
                <a:lnTo>
                  <a:pt x="8971" y="8224"/>
                </a:lnTo>
                <a:lnTo>
                  <a:pt x="9949" y="8397"/>
                </a:lnTo>
                <a:lnTo>
                  <a:pt x="10869" y="8454"/>
                </a:lnTo>
                <a:lnTo>
                  <a:pt x="11847" y="8512"/>
                </a:lnTo>
                <a:lnTo>
                  <a:pt x="12767" y="8512"/>
                </a:lnTo>
                <a:lnTo>
                  <a:pt x="13744" y="8454"/>
                </a:lnTo>
                <a:lnTo>
                  <a:pt x="14664" y="8339"/>
                </a:lnTo>
                <a:lnTo>
                  <a:pt x="15584" y="8167"/>
                </a:lnTo>
                <a:lnTo>
                  <a:pt x="16275" y="7994"/>
                </a:lnTo>
                <a:lnTo>
                  <a:pt x="17022" y="7707"/>
                </a:lnTo>
                <a:lnTo>
                  <a:pt x="17827" y="7419"/>
                </a:lnTo>
                <a:lnTo>
                  <a:pt x="18517" y="7017"/>
                </a:lnTo>
                <a:lnTo>
                  <a:pt x="19207" y="6557"/>
                </a:lnTo>
                <a:lnTo>
                  <a:pt x="19495" y="6327"/>
                </a:lnTo>
                <a:lnTo>
                  <a:pt x="19782" y="6039"/>
                </a:lnTo>
                <a:lnTo>
                  <a:pt x="20012" y="5752"/>
                </a:lnTo>
                <a:lnTo>
                  <a:pt x="20242" y="5407"/>
                </a:lnTo>
                <a:lnTo>
                  <a:pt x="20415" y="5061"/>
                </a:lnTo>
                <a:lnTo>
                  <a:pt x="20530" y="4716"/>
                </a:lnTo>
                <a:lnTo>
                  <a:pt x="20588" y="4314"/>
                </a:lnTo>
                <a:lnTo>
                  <a:pt x="20645" y="3854"/>
                </a:lnTo>
                <a:lnTo>
                  <a:pt x="20588" y="3451"/>
                </a:lnTo>
                <a:lnTo>
                  <a:pt x="20472" y="3049"/>
                </a:lnTo>
                <a:lnTo>
                  <a:pt x="20300" y="2704"/>
                </a:lnTo>
                <a:lnTo>
                  <a:pt x="20127" y="2301"/>
                </a:lnTo>
                <a:lnTo>
                  <a:pt x="19897" y="1956"/>
                </a:lnTo>
                <a:lnTo>
                  <a:pt x="19610" y="1611"/>
                </a:lnTo>
                <a:lnTo>
                  <a:pt x="19322" y="1324"/>
                </a:lnTo>
                <a:lnTo>
                  <a:pt x="18977" y="1036"/>
                </a:lnTo>
                <a:lnTo>
                  <a:pt x="18632" y="748"/>
                </a:lnTo>
                <a:lnTo>
                  <a:pt x="18230" y="576"/>
                </a:lnTo>
                <a:lnTo>
                  <a:pt x="17885" y="346"/>
                </a:lnTo>
                <a:lnTo>
                  <a:pt x="17482" y="231"/>
                </a:lnTo>
                <a:lnTo>
                  <a:pt x="17080" y="116"/>
                </a:lnTo>
                <a:lnTo>
                  <a:pt x="16677" y="58"/>
                </a:lnTo>
                <a:lnTo>
                  <a:pt x="1569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0"/>
          <p:cNvSpPr/>
          <p:nvPr/>
        </p:nvSpPr>
        <p:spPr>
          <a:xfrm>
            <a:off x="8324889" y="4419567"/>
            <a:ext cx="484605" cy="473507"/>
          </a:xfrm>
          <a:custGeom>
            <a:rect b="b" l="l" r="r" t="t"/>
            <a:pathLst>
              <a:path extrusionOk="0" h="17195" w="17598">
                <a:moveTo>
                  <a:pt x="58" y="0"/>
                </a:moveTo>
                <a:lnTo>
                  <a:pt x="58" y="115"/>
                </a:lnTo>
                <a:lnTo>
                  <a:pt x="1" y="518"/>
                </a:lnTo>
                <a:lnTo>
                  <a:pt x="58" y="1438"/>
                </a:lnTo>
                <a:lnTo>
                  <a:pt x="231" y="2761"/>
                </a:lnTo>
                <a:lnTo>
                  <a:pt x="576" y="4083"/>
                </a:lnTo>
                <a:lnTo>
                  <a:pt x="921" y="5348"/>
                </a:lnTo>
                <a:lnTo>
                  <a:pt x="1439" y="6671"/>
                </a:lnTo>
                <a:lnTo>
                  <a:pt x="1956" y="7879"/>
                </a:lnTo>
                <a:lnTo>
                  <a:pt x="2589" y="9086"/>
                </a:lnTo>
                <a:lnTo>
                  <a:pt x="3279" y="10237"/>
                </a:lnTo>
                <a:lnTo>
                  <a:pt x="3969" y="11329"/>
                </a:lnTo>
                <a:lnTo>
                  <a:pt x="4601" y="12249"/>
                </a:lnTo>
                <a:lnTo>
                  <a:pt x="5291" y="13054"/>
                </a:lnTo>
                <a:lnTo>
                  <a:pt x="6039" y="13859"/>
                </a:lnTo>
                <a:lnTo>
                  <a:pt x="6787" y="14550"/>
                </a:lnTo>
                <a:lnTo>
                  <a:pt x="7649" y="15240"/>
                </a:lnTo>
                <a:lnTo>
                  <a:pt x="8512" y="15815"/>
                </a:lnTo>
                <a:lnTo>
                  <a:pt x="9489" y="16332"/>
                </a:lnTo>
                <a:lnTo>
                  <a:pt x="10467" y="16735"/>
                </a:lnTo>
                <a:lnTo>
                  <a:pt x="11387" y="17022"/>
                </a:lnTo>
                <a:lnTo>
                  <a:pt x="12250" y="17195"/>
                </a:lnTo>
                <a:lnTo>
                  <a:pt x="13630" y="17195"/>
                </a:lnTo>
                <a:lnTo>
                  <a:pt x="14032" y="17080"/>
                </a:lnTo>
                <a:lnTo>
                  <a:pt x="14435" y="16965"/>
                </a:lnTo>
                <a:lnTo>
                  <a:pt x="14838" y="16850"/>
                </a:lnTo>
                <a:lnTo>
                  <a:pt x="15240" y="16620"/>
                </a:lnTo>
                <a:lnTo>
                  <a:pt x="15585" y="16390"/>
                </a:lnTo>
                <a:lnTo>
                  <a:pt x="15988" y="16102"/>
                </a:lnTo>
                <a:lnTo>
                  <a:pt x="16275" y="15815"/>
                </a:lnTo>
                <a:lnTo>
                  <a:pt x="16620" y="15412"/>
                </a:lnTo>
                <a:lnTo>
                  <a:pt x="16850" y="15010"/>
                </a:lnTo>
                <a:lnTo>
                  <a:pt x="17080" y="14607"/>
                </a:lnTo>
                <a:lnTo>
                  <a:pt x="17310" y="14204"/>
                </a:lnTo>
                <a:lnTo>
                  <a:pt x="17425" y="13744"/>
                </a:lnTo>
                <a:lnTo>
                  <a:pt x="17540" y="13342"/>
                </a:lnTo>
                <a:lnTo>
                  <a:pt x="17598" y="12939"/>
                </a:lnTo>
                <a:lnTo>
                  <a:pt x="17598" y="12479"/>
                </a:lnTo>
                <a:lnTo>
                  <a:pt x="17598" y="12077"/>
                </a:lnTo>
                <a:lnTo>
                  <a:pt x="17540" y="11674"/>
                </a:lnTo>
                <a:lnTo>
                  <a:pt x="17425" y="11272"/>
                </a:lnTo>
                <a:lnTo>
                  <a:pt x="17253" y="10869"/>
                </a:lnTo>
                <a:lnTo>
                  <a:pt x="16908" y="10122"/>
                </a:lnTo>
                <a:lnTo>
                  <a:pt x="16390" y="9374"/>
                </a:lnTo>
                <a:lnTo>
                  <a:pt x="15758" y="8684"/>
                </a:lnTo>
                <a:lnTo>
                  <a:pt x="15183" y="8109"/>
                </a:lnTo>
                <a:lnTo>
                  <a:pt x="14492" y="7591"/>
                </a:lnTo>
                <a:lnTo>
                  <a:pt x="13802" y="7131"/>
                </a:lnTo>
                <a:lnTo>
                  <a:pt x="13112" y="6671"/>
                </a:lnTo>
                <a:lnTo>
                  <a:pt x="12365" y="6326"/>
                </a:lnTo>
                <a:lnTo>
                  <a:pt x="11560" y="5924"/>
                </a:lnTo>
                <a:lnTo>
                  <a:pt x="10007" y="5348"/>
                </a:lnTo>
                <a:lnTo>
                  <a:pt x="7994" y="4601"/>
                </a:lnTo>
                <a:lnTo>
                  <a:pt x="5867" y="3853"/>
                </a:lnTo>
                <a:lnTo>
                  <a:pt x="4831" y="3451"/>
                </a:lnTo>
                <a:lnTo>
                  <a:pt x="3796" y="2991"/>
                </a:lnTo>
                <a:lnTo>
                  <a:pt x="2819" y="2473"/>
                </a:lnTo>
                <a:lnTo>
                  <a:pt x="1956" y="1841"/>
                </a:lnTo>
                <a:lnTo>
                  <a:pt x="1439" y="1438"/>
                </a:lnTo>
                <a:lnTo>
                  <a:pt x="978" y="1036"/>
                </a:lnTo>
                <a:lnTo>
                  <a:pt x="518" y="518"/>
                </a:lnTo>
                <a:lnTo>
                  <a:pt x="116" y="58"/>
                </a:lnTo>
                <a:lnTo>
                  <a:pt x="58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0"/>
          <p:cNvSpPr/>
          <p:nvPr/>
        </p:nvSpPr>
        <p:spPr>
          <a:xfrm>
            <a:off x="8117441" y="4546244"/>
            <a:ext cx="140964" cy="110894"/>
          </a:xfrm>
          <a:custGeom>
            <a:rect b="b" l="l" r="r" t="t"/>
            <a:pathLst>
              <a:path extrusionOk="0" h="4027" w="5119">
                <a:moveTo>
                  <a:pt x="2071" y="1"/>
                </a:moveTo>
                <a:lnTo>
                  <a:pt x="1553" y="116"/>
                </a:lnTo>
                <a:lnTo>
                  <a:pt x="1208" y="231"/>
                </a:lnTo>
                <a:lnTo>
                  <a:pt x="806" y="461"/>
                </a:lnTo>
                <a:lnTo>
                  <a:pt x="518" y="748"/>
                </a:lnTo>
                <a:lnTo>
                  <a:pt x="288" y="1094"/>
                </a:lnTo>
                <a:lnTo>
                  <a:pt x="115" y="1439"/>
                </a:lnTo>
                <a:lnTo>
                  <a:pt x="0" y="1841"/>
                </a:lnTo>
                <a:lnTo>
                  <a:pt x="58" y="2244"/>
                </a:lnTo>
                <a:lnTo>
                  <a:pt x="230" y="2646"/>
                </a:lnTo>
                <a:lnTo>
                  <a:pt x="518" y="3049"/>
                </a:lnTo>
                <a:lnTo>
                  <a:pt x="863" y="3394"/>
                </a:lnTo>
                <a:lnTo>
                  <a:pt x="1266" y="3624"/>
                </a:lnTo>
                <a:lnTo>
                  <a:pt x="1726" y="3796"/>
                </a:lnTo>
                <a:lnTo>
                  <a:pt x="2186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8" y="3739"/>
                </a:lnTo>
                <a:lnTo>
                  <a:pt x="4313" y="3509"/>
                </a:lnTo>
                <a:lnTo>
                  <a:pt x="4659" y="3279"/>
                </a:lnTo>
                <a:lnTo>
                  <a:pt x="4889" y="2934"/>
                </a:lnTo>
                <a:lnTo>
                  <a:pt x="5061" y="2589"/>
                </a:lnTo>
                <a:lnTo>
                  <a:pt x="5119" y="2186"/>
                </a:lnTo>
                <a:lnTo>
                  <a:pt x="5119" y="1784"/>
                </a:lnTo>
                <a:lnTo>
                  <a:pt x="4946" y="1324"/>
                </a:lnTo>
                <a:lnTo>
                  <a:pt x="4659" y="979"/>
                </a:lnTo>
                <a:lnTo>
                  <a:pt x="4313" y="633"/>
                </a:lnTo>
                <a:lnTo>
                  <a:pt x="3911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0"/>
          <p:cNvSpPr/>
          <p:nvPr/>
        </p:nvSpPr>
        <p:spPr>
          <a:xfrm>
            <a:off x="1055058" y="4866169"/>
            <a:ext cx="98226" cy="77628"/>
          </a:xfrm>
          <a:custGeom>
            <a:rect b="b" l="l" r="r" t="t"/>
            <a:pathLst>
              <a:path extrusionOk="0" h="2819" w="3567">
                <a:moveTo>
                  <a:pt x="1381" y="1"/>
                </a:moveTo>
                <a:lnTo>
                  <a:pt x="1093" y="58"/>
                </a:lnTo>
                <a:lnTo>
                  <a:pt x="806" y="173"/>
                </a:lnTo>
                <a:lnTo>
                  <a:pt x="576" y="346"/>
                </a:lnTo>
                <a:lnTo>
                  <a:pt x="346" y="518"/>
                </a:lnTo>
                <a:lnTo>
                  <a:pt x="173" y="748"/>
                </a:lnTo>
                <a:lnTo>
                  <a:pt x="58" y="1036"/>
                </a:lnTo>
                <a:lnTo>
                  <a:pt x="1" y="1266"/>
                </a:lnTo>
                <a:lnTo>
                  <a:pt x="1" y="1553"/>
                </a:lnTo>
                <a:lnTo>
                  <a:pt x="173" y="1841"/>
                </a:lnTo>
                <a:lnTo>
                  <a:pt x="346" y="2128"/>
                </a:lnTo>
                <a:lnTo>
                  <a:pt x="576" y="2358"/>
                </a:lnTo>
                <a:lnTo>
                  <a:pt x="863" y="2531"/>
                </a:lnTo>
                <a:lnTo>
                  <a:pt x="1151" y="2646"/>
                </a:lnTo>
                <a:lnTo>
                  <a:pt x="1496" y="2761"/>
                </a:lnTo>
                <a:lnTo>
                  <a:pt x="1841" y="2818"/>
                </a:lnTo>
                <a:lnTo>
                  <a:pt x="2128" y="2818"/>
                </a:lnTo>
                <a:lnTo>
                  <a:pt x="2473" y="2703"/>
                </a:lnTo>
                <a:lnTo>
                  <a:pt x="2761" y="2646"/>
                </a:lnTo>
                <a:lnTo>
                  <a:pt x="2991" y="2473"/>
                </a:lnTo>
                <a:lnTo>
                  <a:pt x="3221" y="2301"/>
                </a:lnTo>
                <a:lnTo>
                  <a:pt x="3394" y="2071"/>
                </a:lnTo>
                <a:lnTo>
                  <a:pt x="3509" y="1783"/>
                </a:lnTo>
                <a:lnTo>
                  <a:pt x="3566" y="1496"/>
                </a:lnTo>
                <a:lnTo>
                  <a:pt x="3509" y="1208"/>
                </a:lnTo>
                <a:lnTo>
                  <a:pt x="3394" y="921"/>
                </a:lnTo>
                <a:lnTo>
                  <a:pt x="3221" y="691"/>
                </a:lnTo>
                <a:lnTo>
                  <a:pt x="2991" y="461"/>
                </a:lnTo>
                <a:lnTo>
                  <a:pt x="2703" y="288"/>
                </a:lnTo>
                <a:lnTo>
                  <a:pt x="2416" y="116"/>
                </a:lnTo>
                <a:lnTo>
                  <a:pt x="2071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0"/>
          <p:cNvSpPr/>
          <p:nvPr/>
        </p:nvSpPr>
        <p:spPr>
          <a:xfrm>
            <a:off x="156942" y="946322"/>
            <a:ext cx="98226" cy="76031"/>
          </a:xfrm>
          <a:custGeom>
            <a:rect b="b" l="l" r="r" t="t"/>
            <a:pathLst>
              <a:path extrusionOk="0" h="2761" w="3567">
                <a:moveTo>
                  <a:pt x="1726" y="0"/>
                </a:moveTo>
                <a:lnTo>
                  <a:pt x="1381" y="58"/>
                </a:lnTo>
                <a:lnTo>
                  <a:pt x="1093" y="115"/>
                </a:lnTo>
                <a:lnTo>
                  <a:pt x="748" y="288"/>
                </a:lnTo>
                <a:lnTo>
                  <a:pt x="518" y="460"/>
                </a:lnTo>
                <a:lnTo>
                  <a:pt x="346" y="690"/>
                </a:lnTo>
                <a:lnTo>
                  <a:pt x="173" y="920"/>
                </a:lnTo>
                <a:lnTo>
                  <a:pt x="58" y="1150"/>
                </a:lnTo>
                <a:lnTo>
                  <a:pt x="1" y="1438"/>
                </a:lnTo>
                <a:lnTo>
                  <a:pt x="1" y="1725"/>
                </a:lnTo>
                <a:lnTo>
                  <a:pt x="116" y="2013"/>
                </a:lnTo>
                <a:lnTo>
                  <a:pt x="288" y="2243"/>
                </a:lnTo>
                <a:lnTo>
                  <a:pt x="576" y="2473"/>
                </a:lnTo>
                <a:lnTo>
                  <a:pt x="863" y="2588"/>
                </a:lnTo>
                <a:lnTo>
                  <a:pt x="1208" y="2703"/>
                </a:lnTo>
                <a:lnTo>
                  <a:pt x="1496" y="2760"/>
                </a:lnTo>
                <a:lnTo>
                  <a:pt x="2186" y="2760"/>
                </a:lnTo>
                <a:lnTo>
                  <a:pt x="2474" y="2645"/>
                </a:lnTo>
                <a:lnTo>
                  <a:pt x="2819" y="2473"/>
                </a:lnTo>
                <a:lnTo>
                  <a:pt x="3049" y="2300"/>
                </a:lnTo>
                <a:lnTo>
                  <a:pt x="3221" y="2128"/>
                </a:lnTo>
                <a:lnTo>
                  <a:pt x="3394" y="1898"/>
                </a:lnTo>
                <a:lnTo>
                  <a:pt x="3509" y="1610"/>
                </a:lnTo>
                <a:lnTo>
                  <a:pt x="3566" y="1323"/>
                </a:lnTo>
                <a:lnTo>
                  <a:pt x="3509" y="1035"/>
                </a:lnTo>
                <a:lnTo>
                  <a:pt x="3451" y="805"/>
                </a:lnTo>
                <a:lnTo>
                  <a:pt x="3221" y="518"/>
                </a:lnTo>
                <a:lnTo>
                  <a:pt x="2991" y="345"/>
                </a:lnTo>
                <a:lnTo>
                  <a:pt x="2704" y="173"/>
                </a:lnTo>
                <a:lnTo>
                  <a:pt x="2359" y="58"/>
                </a:lnTo>
                <a:lnTo>
                  <a:pt x="2071" y="0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0"/>
          <p:cNvSpPr/>
          <p:nvPr/>
        </p:nvSpPr>
        <p:spPr>
          <a:xfrm>
            <a:off x="128635" y="4414840"/>
            <a:ext cx="140964" cy="110866"/>
          </a:xfrm>
          <a:custGeom>
            <a:rect b="b" l="l" r="r" t="t"/>
            <a:pathLst>
              <a:path extrusionOk="0" h="4026" w="5119">
                <a:moveTo>
                  <a:pt x="2013" y="0"/>
                </a:moveTo>
                <a:lnTo>
                  <a:pt x="1553" y="115"/>
                </a:lnTo>
                <a:lnTo>
                  <a:pt x="1150" y="230"/>
                </a:lnTo>
                <a:lnTo>
                  <a:pt x="805" y="460"/>
                </a:lnTo>
                <a:lnTo>
                  <a:pt x="518" y="748"/>
                </a:lnTo>
                <a:lnTo>
                  <a:pt x="230" y="1093"/>
                </a:lnTo>
                <a:lnTo>
                  <a:pt x="58" y="1438"/>
                </a:lnTo>
                <a:lnTo>
                  <a:pt x="0" y="1840"/>
                </a:lnTo>
                <a:lnTo>
                  <a:pt x="58" y="2243"/>
                </a:lnTo>
                <a:lnTo>
                  <a:pt x="230" y="2646"/>
                </a:lnTo>
                <a:lnTo>
                  <a:pt x="518" y="3048"/>
                </a:lnTo>
                <a:lnTo>
                  <a:pt x="863" y="3336"/>
                </a:lnTo>
                <a:lnTo>
                  <a:pt x="1265" y="3623"/>
                </a:lnTo>
                <a:lnTo>
                  <a:pt x="1668" y="3796"/>
                </a:lnTo>
                <a:lnTo>
                  <a:pt x="2128" y="3968"/>
                </a:lnTo>
                <a:lnTo>
                  <a:pt x="2646" y="4026"/>
                </a:lnTo>
                <a:lnTo>
                  <a:pt x="3106" y="3968"/>
                </a:lnTo>
                <a:lnTo>
                  <a:pt x="3566" y="3911"/>
                </a:lnTo>
                <a:lnTo>
                  <a:pt x="3968" y="3738"/>
                </a:lnTo>
                <a:lnTo>
                  <a:pt x="4313" y="3508"/>
                </a:lnTo>
                <a:lnTo>
                  <a:pt x="4658" y="3221"/>
                </a:lnTo>
                <a:lnTo>
                  <a:pt x="4888" y="2933"/>
                </a:lnTo>
                <a:lnTo>
                  <a:pt x="5061" y="2531"/>
                </a:lnTo>
                <a:lnTo>
                  <a:pt x="5118" y="2186"/>
                </a:lnTo>
                <a:lnTo>
                  <a:pt x="5061" y="1725"/>
                </a:lnTo>
                <a:lnTo>
                  <a:pt x="4888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3" y="345"/>
                </a:lnTo>
                <a:lnTo>
                  <a:pt x="3451" y="173"/>
                </a:lnTo>
                <a:lnTo>
                  <a:pt x="2991" y="58"/>
                </a:lnTo>
                <a:lnTo>
                  <a:pt x="2531" y="0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0"/>
          <p:cNvSpPr/>
          <p:nvPr/>
        </p:nvSpPr>
        <p:spPr>
          <a:xfrm>
            <a:off x="65297" y="4585854"/>
            <a:ext cx="291402" cy="139395"/>
          </a:xfrm>
          <a:custGeom>
            <a:rect b="b" l="l" r="r" t="t"/>
            <a:pathLst>
              <a:path extrusionOk="0" h="5062" w="10582">
                <a:moveTo>
                  <a:pt x="2013" y="1"/>
                </a:moveTo>
                <a:lnTo>
                  <a:pt x="1610" y="116"/>
                </a:lnTo>
                <a:lnTo>
                  <a:pt x="1150" y="288"/>
                </a:lnTo>
                <a:lnTo>
                  <a:pt x="748" y="519"/>
                </a:lnTo>
                <a:lnTo>
                  <a:pt x="460" y="806"/>
                </a:lnTo>
                <a:lnTo>
                  <a:pt x="173" y="1209"/>
                </a:lnTo>
                <a:lnTo>
                  <a:pt x="0" y="1554"/>
                </a:lnTo>
                <a:lnTo>
                  <a:pt x="0" y="1784"/>
                </a:lnTo>
                <a:lnTo>
                  <a:pt x="0" y="2014"/>
                </a:lnTo>
                <a:lnTo>
                  <a:pt x="58" y="2416"/>
                </a:lnTo>
                <a:lnTo>
                  <a:pt x="230" y="2761"/>
                </a:lnTo>
                <a:lnTo>
                  <a:pt x="460" y="3106"/>
                </a:lnTo>
                <a:lnTo>
                  <a:pt x="748" y="3394"/>
                </a:lnTo>
                <a:lnTo>
                  <a:pt x="1093" y="3681"/>
                </a:lnTo>
                <a:lnTo>
                  <a:pt x="1438" y="3911"/>
                </a:lnTo>
                <a:lnTo>
                  <a:pt x="2185" y="4314"/>
                </a:lnTo>
                <a:lnTo>
                  <a:pt x="2645" y="4486"/>
                </a:lnTo>
                <a:lnTo>
                  <a:pt x="3105" y="4659"/>
                </a:lnTo>
                <a:lnTo>
                  <a:pt x="4083" y="4889"/>
                </a:lnTo>
                <a:lnTo>
                  <a:pt x="5061" y="5004"/>
                </a:lnTo>
                <a:lnTo>
                  <a:pt x="6038" y="5062"/>
                </a:lnTo>
                <a:lnTo>
                  <a:pt x="7073" y="5004"/>
                </a:lnTo>
                <a:lnTo>
                  <a:pt x="8108" y="4831"/>
                </a:lnTo>
                <a:lnTo>
                  <a:pt x="9086" y="4601"/>
                </a:lnTo>
                <a:lnTo>
                  <a:pt x="10064" y="4256"/>
                </a:lnTo>
                <a:lnTo>
                  <a:pt x="10409" y="4026"/>
                </a:lnTo>
                <a:lnTo>
                  <a:pt x="10581" y="3911"/>
                </a:lnTo>
                <a:lnTo>
                  <a:pt x="10236" y="3911"/>
                </a:lnTo>
                <a:lnTo>
                  <a:pt x="9949" y="3854"/>
                </a:lnTo>
                <a:lnTo>
                  <a:pt x="9316" y="3739"/>
                </a:lnTo>
                <a:lnTo>
                  <a:pt x="8741" y="3509"/>
                </a:lnTo>
                <a:lnTo>
                  <a:pt x="8166" y="3221"/>
                </a:lnTo>
                <a:lnTo>
                  <a:pt x="7591" y="2876"/>
                </a:lnTo>
                <a:lnTo>
                  <a:pt x="7073" y="2474"/>
                </a:lnTo>
                <a:lnTo>
                  <a:pt x="6038" y="1726"/>
                </a:lnTo>
                <a:lnTo>
                  <a:pt x="5233" y="1151"/>
                </a:lnTo>
                <a:lnTo>
                  <a:pt x="4371" y="634"/>
                </a:lnTo>
                <a:lnTo>
                  <a:pt x="3911" y="404"/>
                </a:lnTo>
                <a:lnTo>
                  <a:pt x="3450" y="231"/>
                </a:lnTo>
                <a:lnTo>
                  <a:pt x="2933" y="58"/>
                </a:lnTo>
                <a:lnTo>
                  <a:pt x="2415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0"/>
          <p:cNvSpPr/>
          <p:nvPr/>
        </p:nvSpPr>
        <p:spPr>
          <a:xfrm>
            <a:off x="8649720" y="659413"/>
            <a:ext cx="418074" cy="277165"/>
          </a:xfrm>
          <a:custGeom>
            <a:rect b="b" l="l" r="r" t="t"/>
            <a:pathLst>
              <a:path extrusionOk="0" h="10065" w="15182">
                <a:moveTo>
                  <a:pt x="1840" y="1"/>
                </a:moveTo>
                <a:lnTo>
                  <a:pt x="1035" y="58"/>
                </a:lnTo>
                <a:lnTo>
                  <a:pt x="403" y="231"/>
                </a:lnTo>
                <a:lnTo>
                  <a:pt x="58" y="346"/>
                </a:lnTo>
                <a:lnTo>
                  <a:pt x="0" y="403"/>
                </a:lnTo>
                <a:lnTo>
                  <a:pt x="58" y="403"/>
                </a:lnTo>
                <a:lnTo>
                  <a:pt x="575" y="576"/>
                </a:lnTo>
                <a:lnTo>
                  <a:pt x="1035" y="748"/>
                </a:lnTo>
                <a:lnTo>
                  <a:pt x="1495" y="921"/>
                </a:lnTo>
                <a:lnTo>
                  <a:pt x="1898" y="1208"/>
                </a:lnTo>
                <a:lnTo>
                  <a:pt x="2300" y="1496"/>
                </a:lnTo>
                <a:lnTo>
                  <a:pt x="2703" y="1783"/>
                </a:lnTo>
                <a:lnTo>
                  <a:pt x="3393" y="2473"/>
                </a:lnTo>
                <a:lnTo>
                  <a:pt x="4083" y="3278"/>
                </a:lnTo>
                <a:lnTo>
                  <a:pt x="4716" y="4084"/>
                </a:lnTo>
                <a:lnTo>
                  <a:pt x="5923" y="5636"/>
                </a:lnTo>
                <a:lnTo>
                  <a:pt x="6901" y="6901"/>
                </a:lnTo>
                <a:lnTo>
                  <a:pt x="7419" y="7476"/>
                </a:lnTo>
                <a:lnTo>
                  <a:pt x="7936" y="8052"/>
                </a:lnTo>
                <a:lnTo>
                  <a:pt x="8511" y="8627"/>
                </a:lnTo>
                <a:lnTo>
                  <a:pt x="9144" y="9087"/>
                </a:lnTo>
                <a:lnTo>
                  <a:pt x="9776" y="9547"/>
                </a:lnTo>
                <a:lnTo>
                  <a:pt x="10524" y="9834"/>
                </a:lnTo>
                <a:lnTo>
                  <a:pt x="11156" y="10007"/>
                </a:lnTo>
                <a:lnTo>
                  <a:pt x="11847" y="10064"/>
                </a:lnTo>
                <a:lnTo>
                  <a:pt x="12537" y="10007"/>
                </a:lnTo>
                <a:lnTo>
                  <a:pt x="13227" y="9834"/>
                </a:lnTo>
                <a:lnTo>
                  <a:pt x="13917" y="9547"/>
                </a:lnTo>
                <a:lnTo>
                  <a:pt x="14204" y="9317"/>
                </a:lnTo>
                <a:lnTo>
                  <a:pt x="14434" y="9144"/>
                </a:lnTo>
                <a:lnTo>
                  <a:pt x="14664" y="8857"/>
                </a:lnTo>
                <a:lnTo>
                  <a:pt x="14837" y="8569"/>
                </a:lnTo>
                <a:lnTo>
                  <a:pt x="15009" y="8282"/>
                </a:lnTo>
                <a:lnTo>
                  <a:pt x="15124" y="7937"/>
                </a:lnTo>
                <a:lnTo>
                  <a:pt x="15182" y="7649"/>
                </a:lnTo>
                <a:lnTo>
                  <a:pt x="15182" y="7304"/>
                </a:lnTo>
                <a:lnTo>
                  <a:pt x="15124" y="7016"/>
                </a:lnTo>
                <a:lnTo>
                  <a:pt x="15067" y="6729"/>
                </a:lnTo>
                <a:lnTo>
                  <a:pt x="14837" y="6096"/>
                </a:lnTo>
                <a:lnTo>
                  <a:pt x="14549" y="5521"/>
                </a:lnTo>
                <a:lnTo>
                  <a:pt x="14147" y="4946"/>
                </a:lnTo>
                <a:lnTo>
                  <a:pt x="13744" y="4429"/>
                </a:lnTo>
                <a:lnTo>
                  <a:pt x="13284" y="3969"/>
                </a:lnTo>
                <a:lnTo>
                  <a:pt x="12882" y="3566"/>
                </a:lnTo>
                <a:lnTo>
                  <a:pt x="12249" y="3048"/>
                </a:lnTo>
                <a:lnTo>
                  <a:pt x="11617" y="2588"/>
                </a:lnTo>
                <a:lnTo>
                  <a:pt x="10984" y="2186"/>
                </a:lnTo>
                <a:lnTo>
                  <a:pt x="10294" y="1841"/>
                </a:lnTo>
                <a:lnTo>
                  <a:pt x="9546" y="1496"/>
                </a:lnTo>
                <a:lnTo>
                  <a:pt x="8856" y="1208"/>
                </a:lnTo>
                <a:lnTo>
                  <a:pt x="7361" y="748"/>
                </a:lnTo>
                <a:lnTo>
                  <a:pt x="6613" y="518"/>
                </a:lnTo>
                <a:lnTo>
                  <a:pt x="5866" y="346"/>
                </a:lnTo>
                <a:lnTo>
                  <a:pt x="5061" y="173"/>
                </a:lnTo>
                <a:lnTo>
                  <a:pt x="4256" y="116"/>
                </a:lnTo>
                <a:lnTo>
                  <a:pt x="3451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8280731" y="616645"/>
            <a:ext cx="251803" cy="118797"/>
          </a:xfrm>
          <a:custGeom>
            <a:rect b="b" l="l" r="r" t="t"/>
            <a:pathLst>
              <a:path extrusionOk="0" h="4314" w="9144">
                <a:moveTo>
                  <a:pt x="4601" y="1"/>
                </a:moveTo>
                <a:lnTo>
                  <a:pt x="3853" y="116"/>
                </a:lnTo>
                <a:lnTo>
                  <a:pt x="3163" y="231"/>
                </a:lnTo>
                <a:lnTo>
                  <a:pt x="2415" y="461"/>
                </a:lnTo>
                <a:lnTo>
                  <a:pt x="1783" y="749"/>
                </a:lnTo>
                <a:lnTo>
                  <a:pt x="1150" y="1094"/>
                </a:lnTo>
                <a:lnTo>
                  <a:pt x="575" y="1496"/>
                </a:lnTo>
                <a:lnTo>
                  <a:pt x="173" y="1841"/>
                </a:lnTo>
                <a:lnTo>
                  <a:pt x="0" y="2014"/>
                </a:lnTo>
                <a:lnTo>
                  <a:pt x="0" y="2071"/>
                </a:lnTo>
                <a:lnTo>
                  <a:pt x="58" y="2071"/>
                </a:lnTo>
                <a:lnTo>
                  <a:pt x="575" y="2014"/>
                </a:lnTo>
                <a:lnTo>
                  <a:pt x="1035" y="2014"/>
                </a:lnTo>
                <a:lnTo>
                  <a:pt x="1553" y="2129"/>
                </a:lnTo>
                <a:lnTo>
                  <a:pt x="2070" y="2244"/>
                </a:lnTo>
                <a:lnTo>
                  <a:pt x="2530" y="2474"/>
                </a:lnTo>
                <a:lnTo>
                  <a:pt x="2991" y="2704"/>
                </a:lnTo>
                <a:lnTo>
                  <a:pt x="3911" y="3221"/>
                </a:lnTo>
                <a:lnTo>
                  <a:pt x="5061" y="3796"/>
                </a:lnTo>
                <a:lnTo>
                  <a:pt x="5636" y="4026"/>
                </a:lnTo>
                <a:lnTo>
                  <a:pt x="6211" y="4199"/>
                </a:lnTo>
                <a:lnTo>
                  <a:pt x="6786" y="4314"/>
                </a:lnTo>
                <a:lnTo>
                  <a:pt x="7304" y="4256"/>
                </a:lnTo>
                <a:lnTo>
                  <a:pt x="7821" y="4084"/>
                </a:lnTo>
                <a:lnTo>
                  <a:pt x="8109" y="3969"/>
                </a:lnTo>
                <a:lnTo>
                  <a:pt x="8281" y="3796"/>
                </a:lnTo>
                <a:lnTo>
                  <a:pt x="8684" y="3394"/>
                </a:lnTo>
                <a:lnTo>
                  <a:pt x="8971" y="2934"/>
                </a:lnTo>
                <a:lnTo>
                  <a:pt x="9029" y="2646"/>
                </a:lnTo>
                <a:lnTo>
                  <a:pt x="9144" y="2416"/>
                </a:lnTo>
                <a:lnTo>
                  <a:pt x="9144" y="2129"/>
                </a:lnTo>
                <a:lnTo>
                  <a:pt x="9144" y="1899"/>
                </a:lnTo>
                <a:lnTo>
                  <a:pt x="9086" y="1669"/>
                </a:lnTo>
                <a:lnTo>
                  <a:pt x="8971" y="1439"/>
                </a:lnTo>
                <a:lnTo>
                  <a:pt x="8856" y="1209"/>
                </a:lnTo>
                <a:lnTo>
                  <a:pt x="8741" y="1036"/>
                </a:lnTo>
                <a:lnTo>
                  <a:pt x="8339" y="749"/>
                </a:lnTo>
                <a:lnTo>
                  <a:pt x="7936" y="519"/>
                </a:lnTo>
                <a:lnTo>
                  <a:pt x="7419" y="346"/>
                </a:lnTo>
                <a:lnTo>
                  <a:pt x="6958" y="173"/>
                </a:lnTo>
                <a:lnTo>
                  <a:pt x="6038" y="58"/>
                </a:lnTo>
                <a:lnTo>
                  <a:pt x="5348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0"/>
          <p:cNvSpPr/>
          <p:nvPr/>
        </p:nvSpPr>
        <p:spPr>
          <a:xfrm>
            <a:off x="8223699" y="81379"/>
            <a:ext cx="299333" cy="403837"/>
          </a:xfrm>
          <a:custGeom>
            <a:rect b="b" l="l" r="r" t="t"/>
            <a:pathLst>
              <a:path extrusionOk="0" h="14665" w="10870">
                <a:moveTo>
                  <a:pt x="7304" y="1"/>
                </a:moveTo>
                <a:lnTo>
                  <a:pt x="6672" y="58"/>
                </a:lnTo>
                <a:lnTo>
                  <a:pt x="6097" y="231"/>
                </a:lnTo>
                <a:lnTo>
                  <a:pt x="5522" y="518"/>
                </a:lnTo>
                <a:lnTo>
                  <a:pt x="5004" y="921"/>
                </a:lnTo>
                <a:lnTo>
                  <a:pt x="4544" y="1381"/>
                </a:lnTo>
                <a:lnTo>
                  <a:pt x="4141" y="1956"/>
                </a:lnTo>
                <a:lnTo>
                  <a:pt x="3796" y="2474"/>
                </a:lnTo>
                <a:lnTo>
                  <a:pt x="3509" y="2991"/>
                </a:lnTo>
                <a:lnTo>
                  <a:pt x="3279" y="3566"/>
                </a:lnTo>
                <a:lnTo>
                  <a:pt x="3049" y="4199"/>
                </a:lnTo>
                <a:lnTo>
                  <a:pt x="2704" y="5406"/>
                </a:lnTo>
                <a:lnTo>
                  <a:pt x="2474" y="6614"/>
                </a:lnTo>
                <a:lnTo>
                  <a:pt x="2244" y="8224"/>
                </a:lnTo>
                <a:lnTo>
                  <a:pt x="2014" y="9892"/>
                </a:lnTo>
                <a:lnTo>
                  <a:pt x="1841" y="10697"/>
                </a:lnTo>
                <a:lnTo>
                  <a:pt x="1611" y="11502"/>
                </a:lnTo>
                <a:lnTo>
                  <a:pt x="1381" y="12307"/>
                </a:lnTo>
                <a:lnTo>
                  <a:pt x="1036" y="13055"/>
                </a:lnTo>
                <a:lnTo>
                  <a:pt x="576" y="13860"/>
                </a:lnTo>
                <a:lnTo>
                  <a:pt x="288" y="14262"/>
                </a:lnTo>
                <a:lnTo>
                  <a:pt x="1" y="14607"/>
                </a:lnTo>
                <a:lnTo>
                  <a:pt x="1" y="14665"/>
                </a:lnTo>
                <a:lnTo>
                  <a:pt x="58" y="14665"/>
                </a:lnTo>
                <a:lnTo>
                  <a:pt x="346" y="14607"/>
                </a:lnTo>
                <a:lnTo>
                  <a:pt x="1036" y="14492"/>
                </a:lnTo>
                <a:lnTo>
                  <a:pt x="1956" y="14147"/>
                </a:lnTo>
                <a:lnTo>
                  <a:pt x="2876" y="13745"/>
                </a:lnTo>
                <a:lnTo>
                  <a:pt x="3796" y="13285"/>
                </a:lnTo>
                <a:lnTo>
                  <a:pt x="4659" y="12767"/>
                </a:lnTo>
                <a:lnTo>
                  <a:pt x="5464" y="12192"/>
                </a:lnTo>
                <a:lnTo>
                  <a:pt x="6269" y="11560"/>
                </a:lnTo>
                <a:lnTo>
                  <a:pt x="7017" y="10869"/>
                </a:lnTo>
                <a:lnTo>
                  <a:pt x="7764" y="10237"/>
                </a:lnTo>
                <a:lnTo>
                  <a:pt x="8282" y="9604"/>
                </a:lnTo>
                <a:lnTo>
                  <a:pt x="8799" y="8972"/>
                </a:lnTo>
                <a:lnTo>
                  <a:pt x="9259" y="8339"/>
                </a:lnTo>
                <a:lnTo>
                  <a:pt x="9720" y="7707"/>
                </a:lnTo>
                <a:lnTo>
                  <a:pt x="10065" y="6959"/>
                </a:lnTo>
                <a:lnTo>
                  <a:pt x="10352" y="6269"/>
                </a:lnTo>
                <a:lnTo>
                  <a:pt x="10640" y="5464"/>
                </a:lnTo>
                <a:lnTo>
                  <a:pt x="10812" y="4659"/>
                </a:lnTo>
                <a:lnTo>
                  <a:pt x="10870" y="3969"/>
                </a:lnTo>
                <a:lnTo>
                  <a:pt x="10870" y="3279"/>
                </a:lnTo>
                <a:lnTo>
                  <a:pt x="10755" y="2646"/>
                </a:lnTo>
                <a:lnTo>
                  <a:pt x="10525" y="2014"/>
                </a:lnTo>
                <a:lnTo>
                  <a:pt x="10237" y="1438"/>
                </a:lnTo>
                <a:lnTo>
                  <a:pt x="9777" y="978"/>
                </a:lnTo>
                <a:lnTo>
                  <a:pt x="9547" y="748"/>
                </a:lnTo>
                <a:lnTo>
                  <a:pt x="9259" y="576"/>
                </a:lnTo>
                <a:lnTo>
                  <a:pt x="8972" y="403"/>
                </a:lnTo>
                <a:lnTo>
                  <a:pt x="8627" y="231"/>
                </a:lnTo>
                <a:lnTo>
                  <a:pt x="7937" y="58"/>
                </a:lnTo>
                <a:lnTo>
                  <a:pt x="7304" y="1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"/>
          <p:cNvSpPr/>
          <p:nvPr/>
        </p:nvSpPr>
        <p:spPr>
          <a:xfrm>
            <a:off x="988357" y="62638"/>
            <a:ext cx="188494" cy="253400"/>
          </a:xfrm>
          <a:custGeom>
            <a:rect b="b" l="l" r="r" t="t"/>
            <a:pathLst>
              <a:path extrusionOk="0" h="9202" w="6845">
                <a:moveTo>
                  <a:pt x="2129" y="1"/>
                </a:moveTo>
                <a:lnTo>
                  <a:pt x="1726" y="58"/>
                </a:lnTo>
                <a:lnTo>
                  <a:pt x="1323" y="173"/>
                </a:lnTo>
                <a:lnTo>
                  <a:pt x="978" y="346"/>
                </a:lnTo>
                <a:lnTo>
                  <a:pt x="633" y="633"/>
                </a:lnTo>
                <a:lnTo>
                  <a:pt x="346" y="978"/>
                </a:lnTo>
                <a:lnTo>
                  <a:pt x="173" y="1323"/>
                </a:lnTo>
                <a:lnTo>
                  <a:pt x="1" y="1726"/>
                </a:lnTo>
                <a:lnTo>
                  <a:pt x="1" y="2128"/>
                </a:lnTo>
                <a:lnTo>
                  <a:pt x="1" y="2473"/>
                </a:lnTo>
                <a:lnTo>
                  <a:pt x="116" y="2876"/>
                </a:lnTo>
                <a:lnTo>
                  <a:pt x="231" y="3278"/>
                </a:lnTo>
                <a:lnTo>
                  <a:pt x="461" y="3623"/>
                </a:lnTo>
                <a:lnTo>
                  <a:pt x="921" y="4256"/>
                </a:lnTo>
                <a:lnTo>
                  <a:pt x="1438" y="4831"/>
                </a:lnTo>
                <a:lnTo>
                  <a:pt x="2071" y="5291"/>
                </a:lnTo>
                <a:lnTo>
                  <a:pt x="2704" y="5751"/>
                </a:lnTo>
                <a:lnTo>
                  <a:pt x="4429" y="6844"/>
                </a:lnTo>
                <a:lnTo>
                  <a:pt x="5234" y="7476"/>
                </a:lnTo>
                <a:lnTo>
                  <a:pt x="5636" y="7821"/>
                </a:lnTo>
                <a:lnTo>
                  <a:pt x="5981" y="8166"/>
                </a:lnTo>
                <a:lnTo>
                  <a:pt x="6326" y="8684"/>
                </a:lnTo>
                <a:lnTo>
                  <a:pt x="6557" y="9202"/>
                </a:lnTo>
                <a:lnTo>
                  <a:pt x="6614" y="9202"/>
                </a:lnTo>
                <a:lnTo>
                  <a:pt x="6672" y="8972"/>
                </a:lnTo>
                <a:lnTo>
                  <a:pt x="6787" y="8569"/>
                </a:lnTo>
                <a:lnTo>
                  <a:pt x="6787" y="7936"/>
                </a:lnTo>
                <a:lnTo>
                  <a:pt x="6844" y="7304"/>
                </a:lnTo>
                <a:lnTo>
                  <a:pt x="6787" y="6729"/>
                </a:lnTo>
                <a:lnTo>
                  <a:pt x="6729" y="6096"/>
                </a:lnTo>
                <a:lnTo>
                  <a:pt x="6614" y="5464"/>
                </a:lnTo>
                <a:lnTo>
                  <a:pt x="6442" y="4831"/>
                </a:lnTo>
                <a:lnTo>
                  <a:pt x="6039" y="3681"/>
                </a:lnTo>
                <a:lnTo>
                  <a:pt x="5636" y="2761"/>
                </a:lnTo>
                <a:lnTo>
                  <a:pt x="5406" y="2358"/>
                </a:lnTo>
                <a:lnTo>
                  <a:pt x="5119" y="1956"/>
                </a:lnTo>
                <a:lnTo>
                  <a:pt x="4831" y="1553"/>
                </a:lnTo>
                <a:lnTo>
                  <a:pt x="4486" y="1208"/>
                </a:lnTo>
                <a:lnTo>
                  <a:pt x="4084" y="863"/>
                </a:lnTo>
                <a:lnTo>
                  <a:pt x="3681" y="576"/>
                </a:lnTo>
                <a:lnTo>
                  <a:pt x="3336" y="346"/>
                </a:lnTo>
                <a:lnTo>
                  <a:pt x="2934" y="173"/>
                </a:lnTo>
                <a:lnTo>
                  <a:pt x="2531" y="58"/>
                </a:lnTo>
                <a:lnTo>
                  <a:pt x="2129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0"/>
          <p:cNvSpPr/>
          <p:nvPr/>
        </p:nvSpPr>
        <p:spPr>
          <a:xfrm>
            <a:off x="8431174" y="334761"/>
            <a:ext cx="508342" cy="231232"/>
          </a:xfrm>
          <a:custGeom>
            <a:rect b="b" l="l" r="r" t="t"/>
            <a:pathLst>
              <a:path extrusionOk="0" h="8397" w="18460">
                <a:moveTo>
                  <a:pt x="11674" y="1"/>
                </a:moveTo>
                <a:lnTo>
                  <a:pt x="10812" y="116"/>
                </a:lnTo>
                <a:lnTo>
                  <a:pt x="9949" y="231"/>
                </a:lnTo>
                <a:lnTo>
                  <a:pt x="9086" y="461"/>
                </a:lnTo>
                <a:lnTo>
                  <a:pt x="8224" y="691"/>
                </a:lnTo>
                <a:lnTo>
                  <a:pt x="7246" y="1036"/>
                </a:lnTo>
                <a:lnTo>
                  <a:pt x="6211" y="1438"/>
                </a:lnTo>
                <a:lnTo>
                  <a:pt x="5176" y="1956"/>
                </a:lnTo>
                <a:lnTo>
                  <a:pt x="4198" y="2474"/>
                </a:lnTo>
                <a:lnTo>
                  <a:pt x="3278" y="3049"/>
                </a:lnTo>
                <a:lnTo>
                  <a:pt x="2358" y="3681"/>
                </a:lnTo>
                <a:lnTo>
                  <a:pt x="1553" y="4371"/>
                </a:lnTo>
                <a:lnTo>
                  <a:pt x="748" y="5176"/>
                </a:lnTo>
                <a:lnTo>
                  <a:pt x="230" y="5751"/>
                </a:lnTo>
                <a:lnTo>
                  <a:pt x="58" y="6039"/>
                </a:lnTo>
                <a:lnTo>
                  <a:pt x="0" y="6096"/>
                </a:lnTo>
                <a:lnTo>
                  <a:pt x="58" y="6096"/>
                </a:lnTo>
                <a:lnTo>
                  <a:pt x="575" y="5981"/>
                </a:lnTo>
                <a:lnTo>
                  <a:pt x="1093" y="5866"/>
                </a:lnTo>
                <a:lnTo>
                  <a:pt x="2128" y="5866"/>
                </a:lnTo>
                <a:lnTo>
                  <a:pt x="3048" y="5924"/>
                </a:lnTo>
                <a:lnTo>
                  <a:pt x="3968" y="6039"/>
                </a:lnTo>
                <a:lnTo>
                  <a:pt x="4831" y="6212"/>
                </a:lnTo>
                <a:lnTo>
                  <a:pt x="5693" y="6499"/>
                </a:lnTo>
                <a:lnTo>
                  <a:pt x="7476" y="7074"/>
                </a:lnTo>
                <a:lnTo>
                  <a:pt x="9144" y="7649"/>
                </a:lnTo>
                <a:lnTo>
                  <a:pt x="10466" y="7994"/>
                </a:lnTo>
                <a:lnTo>
                  <a:pt x="11847" y="8282"/>
                </a:lnTo>
                <a:lnTo>
                  <a:pt x="12537" y="8339"/>
                </a:lnTo>
                <a:lnTo>
                  <a:pt x="13227" y="8397"/>
                </a:lnTo>
                <a:lnTo>
                  <a:pt x="13917" y="8397"/>
                </a:lnTo>
                <a:lnTo>
                  <a:pt x="14549" y="8339"/>
                </a:lnTo>
                <a:lnTo>
                  <a:pt x="15297" y="8224"/>
                </a:lnTo>
                <a:lnTo>
                  <a:pt x="15987" y="7994"/>
                </a:lnTo>
                <a:lnTo>
                  <a:pt x="16620" y="7649"/>
                </a:lnTo>
                <a:lnTo>
                  <a:pt x="17195" y="7247"/>
                </a:lnTo>
                <a:lnTo>
                  <a:pt x="17655" y="6787"/>
                </a:lnTo>
                <a:lnTo>
                  <a:pt x="18057" y="6212"/>
                </a:lnTo>
                <a:lnTo>
                  <a:pt x="18172" y="5866"/>
                </a:lnTo>
                <a:lnTo>
                  <a:pt x="18287" y="5521"/>
                </a:lnTo>
                <a:lnTo>
                  <a:pt x="18402" y="5176"/>
                </a:lnTo>
                <a:lnTo>
                  <a:pt x="18460" y="4774"/>
                </a:lnTo>
                <a:lnTo>
                  <a:pt x="18460" y="4371"/>
                </a:lnTo>
                <a:lnTo>
                  <a:pt x="18460" y="3969"/>
                </a:lnTo>
                <a:lnTo>
                  <a:pt x="18402" y="3566"/>
                </a:lnTo>
                <a:lnTo>
                  <a:pt x="18345" y="3221"/>
                </a:lnTo>
                <a:lnTo>
                  <a:pt x="18230" y="2876"/>
                </a:lnTo>
                <a:lnTo>
                  <a:pt x="18057" y="2589"/>
                </a:lnTo>
                <a:lnTo>
                  <a:pt x="17655" y="2014"/>
                </a:lnTo>
                <a:lnTo>
                  <a:pt x="17137" y="1496"/>
                </a:lnTo>
                <a:lnTo>
                  <a:pt x="16562" y="1036"/>
                </a:lnTo>
                <a:lnTo>
                  <a:pt x="15872" y="691"/>
                </a:lnTo>
                <a:lnTo>
                  <a:pt x="15182" y="403"/>
                </a:lnTo>
                <a:lnTo>
                  <a:pt x="14319" y="173"/>
                </a:lnTo>
                <a:lnTo>
                  <a:pt x="13457" y="58"/>
                </a:lnTo>
                <a:lnTo>
                  <a:pt x="12594" y="1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0"/>
          <p:cNvSpPr/>
          <p:nvPr/>
        </p:nvSpPr>
        <p:spPr>
          <a:xfrm>
            <a:off x="76199" y="458559"/>
            <a:ext cx="565345" cy="402240"/>
          </a:xfrm>
          <a:custGeom>
            <a:rect b="b" l="l" r="r" t="t"/>
            <a:pathLst>
              <a:path extrusionOk="0" h="14607" w="20530">
                <a:moveTo>
                  <a:pt x="18000" y="0"/>
                </a:moveTo>
                <a:lnTo>
                  <a:pt x="16907" y="58"/>
                </a:lnTo>
                <a:lnTo>
                  <a:pt x="15814" y="115"/>
                </a:lnTo>
                <a:lnTo>
                  <a:pt x="14664" y="288"/>
                </a:lnTo>
                <a:lnTo>
                  <a:pt x="13572" y="460"/>
                </a:lnTo>
                <a:lnTo>
                  <a:pt x="12479" y="748"/>
                </a:lnTo>
                <a:lnTo>
                  <a:pt x="11444" y="1035"/>
                </a:lnTo>
                <a:lnTo>
                  <a:pt x="10409" y="1380"/>
                </a:lnTo>
                <a:lnTo>
                  <a:pt x="9374" y="1725"/>
                </a:lnTo>
                <a:lnTo>
                  <a:pt x="8396" y="2128"/>
                </a:lnTo>
                <a:lnTo>
                  <a:pt x="7418" y="2588"/>
                </a:lnTo>
                <a:lnTo>
                  <a:pt x="6441" y="3048"/>
                </a:lnTo>
                <a:lnTo>
                  <a:pt x="5521" y="3623"/>
                </a:lnTo>
                <a:lnTo>
                  <a:pt x="4601" y="4256"/>
                </a:lnTo>
                <a:lnTo>
                  <a:pt x="3795" y="4888"/>
                </a:lnTo>
                <a:lnTo>
                  <a:pt x="2990" y="5636"/>
                </a:lnTo>
                <a:lnTo>
                  <a:pt x="2415" y="6211"/>
                </a:lnTo>
                <a:lnTo>
                  <a:pt x="1840" y="6901"/>
                </a:lnTo>
                <a:lnTo>
                  <a:pt x="1265" y="7648"/>
                </a:lnTo>
                <a:lnTo>
                  <a:pt x="748" y="8454"/>
                </a:lnTo>
                <a:lnTo>
                  <a:pt x="345" y="9259"/>
                </a:lnTo>
                <a:lnTo>
                  <a:pt x="230" y="9719"/>
                </a:lnTo>
                <a:lnTo>
                  <a:pt x="115" y="10121"/>
                </a:lnTo>
                <a:lnTo>
                  <a:pt x="58" y="10581"/>
                </a:lnTo>
                <a:lnTo>
                  <a:pt x="0" y="10984"/>
                </a:lnTo>
                <a:lnTo>
                  <a:pt x="58" y="11444"/>
                </a:lnTo>
                <a:lnTo>
                  <a:pt x="173" y="11846"/>
                </a:lnTo>
                <a:lnTo>
                  <a:pt x="345" y="12306"/>
                </a:lnTo>
                <a:lnTo>
                  <a:pt x="518" y="12709"/>
                </a:lnTo>
                <a:lnTo>
                  <a:pt x="805" y="13112"/>
                </a:lnTo>
                <a:lnTo>
                  <a:pt x="1150" y="13457"/>
                </a:lnTo>
                <a:lnTo>
                  <a:pt x="1553" y="13744"/>
                </a:lnTo>
                <a:lnTo>
                  <a:pt x="1955" y="13974"/>
                </a:lnTo>
                <a:lnTo>
                  <a:pt x="2358" y="14204"/>
                </a:lnTo>
                <a:lnTo>
                  <a:pt x="2818" y="14319"/>
                </a:lnTo>
                <a:lnTo>
                  <a:pt x="3335" y="14492"/>
                </a:lnTo>
                <a:lnTo>
                  <a:pt x="3795" y="14549"/>
                </a:lnTo>
                <a:lnTo>
                  <a:pt x="4313" y="14607"/>
                </a:lnTo>
                <a:lnTo>
                  <a:pt x="4831" y="14607"/>
                </a:lnTo>
                <a:lnTo>
                  <a:pt x="5291" y="14549"/>
                </a:lnTo>
                <a:lnTo>
                  <a:pt x="5751" y="14492"/>
                </a:lnTo>
                <a:lnTo>
                  <a:pt x="6211" y="14377"/>
                </a:lnTo>
                <a:lnTo>
                  <a:pt x="6613" y="14204"/>
                </a:lnTo>
                <a:lnTo>
                  <a:pt x="7131" y="13974"/>
                </a:lnTo>
                <a:lnTo>
                  <a:pt x="7591" y="13687"/>
                </a:lnTo>
                <a:lnTo>
                  <a:pt x="8511" y="13054"/>
                </a:lnTo>
                <a:lnTo>
                  <a:pt x="9316" y="12364"/>
                </a:lnTo>
                <a:lnTo>
                  <a:pt x="10064" y="11559"/>
                </a:lnTo>
                <a:lnTo>
                  <a:pt x="10811" y="10696"/>
                </a:lnTo>
                <a:lnTo>
                  <a:pt x="11444" y="9834"/>
                </a:lnTo>
                <a:lnTo>
                  <a:pt x="12766" y="8109"/>
                </a:lnTo>
                <a:lnTo>
                  <a:pt x="13514" y="6958"/>
                </a:lnTo>
                <a:lnTo>
                  <a:pt x="14319" y="5808"/>
                </a:lnTo>
                <a:lnTo>
                  <a:pt x="15124" y="4658"/>
                </a:lnTo>
                <a:lnTo>
                  <a:pt x="15987" y="3566"/>
                </a:lnTo>
                <a:lnTo>
                  <a:pt x="16447" y="3048"/>
                </a:lnTo>
                <a:lnTo>
                  <a:pt x="16964" y="2530"/>
                </a:lnTo>
                <a:lnTo>
                  <a:pt x="17482" y="2070"/>
                </a:lnTo>
                <a:lnTo>
                  <a:pt x="18000" y="1668"/>
                </a:lnTo>
                <a:lnTo>
                  <a:pt x="18575" y="1265"/>
                </a:lnTo>
                <a:lnTo>
                  <a:pt x="19150" y="920"/>
                </a:lnTo>
                <a:lnTo>
                  <a:pt x="19840" y="690"/>
                </a:lnTo>
                <a:lnTo>
                  <a:pt x="20472" y="460"/>
                </a:lnTo>
                <a:lnTo>
                  <a:pt x="20530" y="403"/>
                </a:lnTo>
                <a:lnTo>
                  <a:pt x="20472" y="345"/>
                </a:lnTo>
                <a:lnTo>
                  <a:pt x="20070" y="230"/>
                </a:lnTo>
                <a:lnTo>
                  <a:pt x="19150" y="58"/>
                </a:lnTo>
                <a:lnTo>
                  <a:pt x="18000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"/>
          <p:cNvSpPr/>
          <p:nvPr/>
        </p:nvSpPr>
        <p:spPr>
          <a:xfrm>
            <a:off x="628870" y="216248"/>
            <a:ext cx="419699" cy="281901"/>
          </a:xfrm>
          <a:custGeom>
            <a:rect b="b" l="l" r="r" t="t"/>
            <a:pathLst>
              <a:path extrusionOk="0" h="10237" w="15241">
                <a:moveTo>
                  <a:pt x="3796" y="1"/>
                </a:moveTo>
                <a:lnTo>
                  <a:pt x="3106" y="58"/>
                </a:lnTo>
                <a:lnTo>
                  <a:pt x="2474" y="231"/>
                </a:lnTo>
                <a:lnTo>
                  <a:pt x="1841" y="461"/>
                </a:lnTo>
                <a:lnTo>
                  <a:pt x="1323" y="806"/>
                </a:lnTo>
                <a:lnTo>
                  <a:pt x="863" y="1266"/>
                </a:lnTo>
                <a:lnTo>
                  <a:pt x="633" y="1553"/>
                </a:lnTo>
                <a:lnTo>
                  <a:pt x="461" y="1841"/>
                </a:lnTo>
                <a:lnTo>
                  <a:pt x="288" y="2128"/>
                </a:lnTo>
                <a:lnTo>
                  <a:pt x="173" y="2473"/>
                </a:lnTo>
                <a:lnTo>
                  <a:pt x="58" y="3221"/>
                </a:lnTo>
                <a:lnTo>
                  <a:pt x="1" y="3854"/>
                </a:lnTo>
                <a:lnTo>
                  <a:pt x="116" y="4486"/>
                </a:lnTo>
                <a:lnTo>
                  <a:pt x="346" y="5061"/>
                </a:lnTo>
                <a:lnTo>
                  <a:pt x="691" y="5579"/>
                </a:lnTo>
                <a:lnTo>
                  <a:pt x="1093" y="6096"/>
                </a:lnTo>
                <a:lnTo>
                  <a:pt x="1611" y="6499"/>
                </a:lnTo>
                <a:lnTo>
                  <a:pt x="2186" y="6901"/>
                </a:lnTo>
                <a:lnTo>
                  <a:pt x="2761" y="7189"/>
                </a:lnTo>
                <a:lnTo>
                  <a:pt x="3336" y="7419"/>
                </a:lnTo>
                <a:lnTo>
                  <a:pt x="3911" y="7649"/>
                </a:lnTo>
                <a:lnTo>
                  <a:pt x="4486" y="7822"/>
                </a:lnTo>
                <a:lnTo>
                  <a:pt x="5751" y="8109"/>
                </a:lnTo>
                <a:lnTo>
                  <a:pt x="7017" y="8224"/>
                </a:lnTo>
                <a:lnTo>
                  <a:pt x="8627" y="8339"/>
                </a:lnTo>
                <a:lnTo>
                  <a:pt x="10294" y="8512"/>
                </a:lnTo>
                <a:lnTo>
                  <a:pt x="11157" y="8627"/>
                </a:lnTo>
                <a:lnTo>
                  <a:pt x="11962" y="8742"/>
                </a:lnTo>
                <a:lnTo>
                  <a:pt x="12767" y="8972"/>
                </a:lnTo>
                <a:lnTo>
                  <a:pt x="13515" y="9259"/>
                </a:lnTo>
                <a:lnTo>
                  <a:pt x="14377" y="9662"/>
                </a:lnTo>
                <a:lnTo>
                  <a:pt x="14780" y="9892"/>
                </a:lnTo>
                <a:lnTo>
                  <a:pt x="15183" y="10179"/>
                </a:lnTo>
                <a:lnTo>
                  <a:pt x="15240" y="10237"/>
                </a:lnTo>
                <a:lnTo>
                  <a:pt x="15240" y="10122"/>
                </a:lnTo>
                <a:lnTo>
                  <a:pt x="15183" y="9834"/>
                </a:lnTo>
                <a:lnTo>
                  <a:pt x="14952" y="9144"/>
                </a:lnTo>
                <a:lnTo>
                  <a:pt x="14550" y="8224"/>
                </a:lnTo>
                <a:lnTo>
                  <a:pt x="14090" y="7361"/>
                </a:lnTo>
                <a:lnTo>
                  <a:pt x="13572" y="6499"/>
                </a:lnTo>
                <a:lnTo>
                  <a:pt x="12997" y="5636"/>
                </a:lnTo>
                <a:lnTo>
                  <a:pt x="12365" y="4831"/>
                </a:lnTo>
                <a:lnTo>
                  <a:pt x="11675" y="4084"/>
                </a:lnTo>
                <a:lnTo>
                  <a:pt x="10985" y="3394"/>
                </a:lnTo>
                <a:lnTo>
                  <a:pt x="10237" y="2703"/>
                </a:lnTo>
                <a:lnTo>
                  <a:pt x="9604" y="2186"/>
                </a:lnTo>
                <a:lnTo>
                  <a:pt x="8972" y="1726"/>
                </a:lnTo>
                <a:lnTo>
                  <a:pt x="8282" y="1323"/>
                </a:lnTo>
                <a:lnTo>
                  <a:pt x="7592" y="921"/>
                </a:lnTo>
                <a:lnTo>
                  <a:pt x="6844" y="576"/>
                </a:lnTo>
                <a:lnTo>
                  <a:pt x="6096" y="346"/>
                </a:lnTo>
                <a:lnTo>
                  <a:pt x="5291" y="173"/>
                </a:lnTo>
                <a:lnTo>
                  <a:pt x="4486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0"/>
          <p:cNvSpPr/>
          <p:nvPr/>
        </p:nvSpPr>
        <p:spPr>
          <a:xfrm>
            <a:off x="8592688" y="748087"/>
            <a:ext cx="110894" cy="95059"/>
          </a:xfrm>
          <a:custGeom>
            <a:rect b="b" l="l" r="r" t="t"/>
            <a:pathLst>
              <a:path extrusionOk="0" h="3452" w="4027">
                <a:moveTo>
                  <a:pt x="1381" y="1"/>
                </a:moveTo>
                <a:lnTo>
                  <a:pt x="1036" y="116"/>
                </a:lnTo>
                <a:lnTo>
                  <a:pt x="749" y="231"/>
                </a:lnTo>
                <a:lnTo>
                  <a:pt x="461" y="404"/>
                </a:lnTo>
                <a:lnTo>
                  <a:pt x="231" y="691"/>
                </a:lnTo>
                <a:lnTo>
                  <a:pt x="58" y="979"/>
                </a:lnTo>
                <a:lnTo>
                  <a:pt x="1" y="1266"/>
                </a:lnTo>
                <a:lnTo>
                  <a:pt x="58" y="1669"/>
                </a:lnTo>
                <a:lnTo>
                  <a:pt x="173" y="2014"/>
                </a:lnTo>
                <a:lnTo>
                  <a:pt x="346" y="2359"/>
                </a:lnTo>
                <a:lnTo>
                  <a:pt x="576" y="2646"/>
                </a:lnTo>
                <a:lnTo>
                  <a:pt x="864" y="2934"/>
                </a:lnTo>
                <a:lnTo>
                  <a:pt x="1209" y="3164"/>
                </a:lnTo>
                <a:lnTo>
                  <a:pt x="1554" y="3279"/>
                </a:lnTo>
                <a:lnTo>
                  <a:pt x="1956" y="3394"/>
                </a:lnTo>
                <a:lnTo>
                  <a:pt x="2359" y="3451"/>
                </a:lnTo>
                <a:lnTo>
                  <a:pt x="2704" y="3451"/>
                </a:lnTo>
                <a:lnTo>
                  <a:pt x="2991" y="3336"/>
                </a:lnTo>
                <a:lnTo>
                  <a:pt x="3336" y="3221"/>
                </a:lnTo>
                <a:lnTo>
                  <a:pt x="3624" y="3049"/>
                </a:lnTo>
                <a:lnTo>
                  <a:pt x="3854" y="2761"/>
                </a:lnTo>
                <a:lnTo>
                  <a:pt x="3969" y="2474"/>
                </a:lnTo>
                <a:lnTo>
                  <a:pt x="4026" y="2186"/>
                </a:lnTo>
                <a:lnTo>
                  <a:pt x="4026" y="1784"/>
                </a:lnTo>
                <a:lnTo>
                  <a:pt x="3911" y="1439"/>
                </a:lnTo>
                <a:lnTo>
                  <a:pt x="3681" y="1094"/>
                </a:lnTo>
                <a:lnTo>
                  <a:pt x="3451" y="749"/>
                </a:lnTo>
                <a:lnTo>
                  <a:pt x="3164" y="519"/>
                </a:lnTo>
                <a:lnTo>
                  <a:pt x="2819" y="289"/>
                </a:lnTo>
                <a:lnTo>
                  <a:pt x="2474" y="116"/>
                </a:lnTo>
                <a:lnTo>
                  <a:pt x="2129" y="58"/>
                </a:lnTo>
                <a:lnTo>
                  <a:pt x="1726" y="1"/>
                </a:lnTo>
                <a:close/>
              </a:path>
            </a:pathLst>
          </a:custGeom>
          <a:solidFill>
            <a:srgbClr val="FEB7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0"/>
          <p:cNvSpPr/>
          <p:nvPr/>
        </p:nvSpPr>
        <p:spPr>
          <a:xfrm>
            <a:off x="576629" y="604238"/>
            <a:ext cx="117200" cy="117227"/>
          </a:xfrm>
          <a:custGeom>
            <a:rect b="b" l="l" r="r" t="t"/>
            <a:pathLst>
              <a:path extrusionOk="0" h="4257" w="4256">
                <a:moveTo>
                  <a:pt x="1840" y="1"/>
                </a:moveTo>
                <a:lnTo>
                  <a:pt x="1495" y="116"/>
                </a:lnTo>
                <a:lnTo>
                  <a:pt x="1150" y="231"/>
                </a:lnTo>
                <a:lnTo>
                  <a:pt x="805" y="461"/>
                </a:lnTo>
                <a:lnTo>
                  <a:pt x="575" y="691"/>
                </a:lnTo>
                <a:lnTo>
                  <a:pt x="403" y="921"/>
                </a:lnTo>
                <a:lnTo>
                  <a:pt x="230" y="1208"/>
                </a:lnTo>
                <a:lnTo>
                  <a:pt x="115" y="1496"/>
                </a:lnTo>
                <a:lnTo>
                  <a:pt x="58" y="1841"/>
                </a:lnTo>
                <a:lnTo>
                  <a:pt x="0" y="2128"/>
                </a:lnTo>
                <a:lnTo>
                  <a:pt x="58" y="2473"/>
                </a:lnTo>
                <a:lnTo>
                  <a:pt x="115" y="2819"/>
                </a:lnTo>
                <a:lnTo>
                  <a:pt x="230" y="3106"/>
                </a:lnTo>
                <a:lnTo>
                  <a:pt x="403" y="3394"/>
                </a:lnTo>
                <a:lnTo>
                  <a:pt x="633" y="3624"/>
                </a:lnTo>
                <a:lnTo>
                  <a:pt x="863" y="3854"/>
                </a:lnTo>
                <a:lnTo>
                  <a:pt x="1093" y="4026"/>
                </a:lnTo>
                <a:lnTo>
                  <a:pt x="1380" y="4141"/>
                </a:lnTo>
                <a:lnTo>
                  <a:pt x="1725" y="4199"/>
                </a:lnTo>
                <a:lnTo>
                  <a:pt x="2070" y="4256"/>
                </a:lnTo>
                <a:lnTo>
                  <a:pt x="2358" y="4256"/>
                </a:lnTo>
                <a:lnTo>
                  <a:pt x="2703" y="4199"/>
                </a:lnTo>
                <a:lnTo>
                  <a:pt x="2990" y="4084"/>
                </a:lnTo>
                <a:lnTo>
                  <a:pt x="3278" y="3911"/>
                </a:lnTo>
                <a:lnTo>
                  <a:pt x="3508" y="3739"/>
                </a:lnTo>
                <a:lnTo>
                  <a:pt x="3738" y="3509"/>
                </a:lnTo>
                <a:lnTo>
                  <a:pt x="3968" y="3221"/>
                </a:lnTo>
                <a:lnTo>
                  <a:pt x="4083" y="2934"/>
                </a:lnTo>
                <a:lnTo>
                  <a:pt x="4198" y="2646"/>
                </a:lnTo>
                <a:lnTo>
                  <a:pt x="4256" y="2301"/>
                </a:lnTo>
                <a:lnTo>
                  <a:pt x="4256" y="2013"/>
                </a:lnTo>
                <a:lnTo>
                  <a:pt x="4198" y="1668"/>
                </a:lnTo>
                <a:lnTo>
                  <a:pt x="4141" y="1381"/>
                </a:lnTo>
                <a:lnTo>
                  <a:pt x="3968" y="1093"/>
                </a:lnTo>
                <a:lnTo>
                  <a:pt x="3795" y="806"/>
                </a:lnTo>
                <a:lnTo>
                  <a:pt x="3565" y="576"/>
                </a:lnTo>
                <a:lnTo>
                  <a:pt x="3278" y="346"/>
                </a:lnTo>
                <a:lnTo>
                  <a:pt x="2933" y="173"/>
                </a:lnTo>
                <a:lnTo>
                  <a:pt x="2588" y="58"/>
                </a:lnTo>
                <a:lnTo>
                  <a:pt x="2243" y="1"/>
                </a:lnTo>
                <a:close/>
              </a:path>
            </a:pathLst>
          </a:custGeom>
          <a:solidFill>
            <a:srgbClr val="7B77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0"/>
          <p:cNvSpPr/>
          <p:nvPr/>
        </p:nvSpPr>
        <p:spPr>
          <a:xfrm>
            <a:off x="7976651" y="247657"/>
            <a:ext cx="190064" cy="269262"/>
          </a:xfrm>
          <a:custGeom>
            <a:rect b="b" l="l" r="r" t="t"/>
            <a:pathLst>
              <a:path extrusionOk="0" h="9778" w="6902">
                <a:moveTo>
                  <a:pt x="4429" y="1"/>
                </a:moveTo>
                <a:lnTo>
                  <a:pt x="4084" y="58"/>
                </a:lnTo>
                <a:lnTo>
                  <a:pt x="3796" y="116"/>
                </a:lnTo>
                <a:lnTo>
                  <a:pt x="3451" y="231"/>
                </a:lnTo>
                <a:lnTo>
                  <a:pt x="3164" y="404"/>
                </a:lnTo>
                <a:lnTo>
                  <a:pt x="2876" y="576"/>
                </a:lnTo>
                <a:lnTo>
                  <a:pt x="2646" y="806"/>
                </a:lnTo>
                <a:lnTo>
                  <a:pt x="2416" y="1036"/>
                </a:lnTo>
                <a:lnTo>
                  <a:pt x="2244" y="1324"/>
                </a:lnTo>
                <a:lnTo>
                  <a:pt x="1956" y="1956"/>
                </a:lnTo>
                <a:lnTo>
                  <a:pt x="1726" y="2704"/>
                </a:lnTo>
                <a:lnTo>
                  <a:pt x="1611" y="3451"/>
                </a:lnTo>
                <a:lnTo>
                  <a:pt x="1496" y="4256"/>
                </a:lnTo>
                <a:lnTo>
                  <a:pt x="1439" y="5004"/>
                </a:lnTo>
                <a:lnTo>
                  <a:pt x="1381" y="6269"/>
                </a:lnTo>
                <a:lnTo>
                  <a:pt x="1266" y="6902"/>
                </a:lnTo>
                <a:lnTo>
                  <a:pt x="1151" y="7534"/>
                </a:lnTo>
                <a:lnTo>
                  <a:pt x="979" y="8109"/>
                </a:lnTo>
                <a:lnTo>
                  <a:pt x="748" y="8684"/>
                </a:lnTo>
                <a:lnTo>
                  <a:pt x="461" y="9202"/>
                </a:lnTo>
                <a:lnTo>
                  <a:pt x="1" y="9662"/>
                </a:lnTo>
                <a:lnTo>
                  <a:pt x="1" y="9720"/>
                </a:lnTo>
                <a:lnTo>
                  <a:pt x="58" y="9777"/>
                </a:lnTo>
                <a:lnTo>
                  <a:pt x="346" y="9720"/>
                </a:lnTo>
                <a:lnTo>
                  <a:pt x="979" y="9547"/>
                </a:lnTo>
                <a:lnTo>
                  <a:pt x="1784" y="9259"/>
                </a:lnTo>
                <a:lnTo>
                  <a:pt x="2531" y="8799"/>
                </a:lnTo>
                <a:lnTo>
                  <a:pt x="3279" y="8339"/>
                </a:lnTo>
                <a:lnTo>
                  <a:pt x="3969" y="7764"/>
                </a:lnTo>
                <a:lnTo>
                  <a:pt x="4601" y="7074"/>
                </a:lnTo>
                <a:lnTo>
                  <a:pt x="5176" y="6384"/>
                </a:lnTo>
                <a:lnTo>
                  <a:pt x="5694" y="5694"/>
                </a:lnTo>
                <a:lnTo>
                  <a:pt x="6097" y="4947"/>
                </a:lnTo>
                <a:lnTo>
                  <a:pt x="6327" y="4429"/>
                </a:lnTo>
                <a:lnTo>
                  <a:pt x="6557" y="3911"/>
                </a:lnTo>
                <a:lnTo>
                  <a:pt x="6729" y="3279"/>
                </a:lnTo>
                <a:lnTo>
                  <a:pt x="6844" y="2704"/>
                </a:lnTo>
                <a:lnTo>
                  <a:pt x="6902" y="2071"/>
                </a:lnTo>
                <a:lnTo>
                  <a:pt x="6844" y="1496"/>
                </a:lnTo>
                <a:lnTo>
                  <a:pt x="6729" y="1209"/>
                </a:lnTo>
                <a:lnTo>
                  <a:pt x="6614" y="979"/>
                </a:lnTo>
                <a:lnTo>
                  <a:pt x="6442" y="749"/>
                </a:lnTo>
                <a:lnTo>
                  <a:pt x="6269" y="519"/>
                </a:lnTo>
                <a:lnTo>
                  <a:pt x="5982" y="346"/>
                </a:lnTo>
                <a:lnTo>
                  <a:pt x="5694" y="173"/>
                </a:lnTo>
                <a:lnTo>
                  <a:pt x="5407" y="116"/>
                </a:lnTo>
                <a:lnTo>
                  <a:pt x="5061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0"/>
          <p:cNvSpPr/>
          <p:nvPr/>
        </p:nvSpPr>
        <p:spPr>
          <a:xfrm>
            <a:off x="8073256" y="84546"/>
            <a:ext cx="140964" cy="110894"/>
          </a:xfrm>
          <a:custGeom>
            <a:rect b="b" l="l" r="r" t="t"/>
            <a:pathLst>
              <a:path extrusionOk="0" h="4027" w="5119">
                <a:moveTo>
                  <a:pt x="2014" y="1"/>
                </a:moveTo>
                <a:lnTo>
                  <a:pt x="1553" y="116"/>
                </a:lnTo>
                <a:lnTo>
                  <a:pt x="1151" y="231"/>
                </a:lnTo>
                <a:lnTo>
                  <a:pt x="806" y="461"/>
                </a:lnTo>
                <a:lnTo>
                  <a:pt x="518" y="748"/>
                </a:lnTo>
                <a:lnTo>
                  <a:pt x="231" y="1093"/>
                </a:lnTo>
                <a:lnTo>
                  <a:pt x="58" y="1438"/>
                </a:lnTo>
                <a:lnTo>
                  <a:pt x="1" y="1841"/>
                </a:lnTo>
                <a:lnTo>
                  <a:pt x="58" y="2244"/>
                </a:lnTo>
                <a:lnTo>
                  <a:pt x="231" y="2646"/>
                </a:lnTo>
                <a:lnTo>
                  <a:pt x="518" y="3049"/>
                </a:lnTo>
                <a:lnTo>
                  <a:pt x="863" y="3336"/>
                </a:lnTo>
                <a:lnTo>
                  <a:pt x="1266" y="3624"/>
                </a:lnTo>
                <a:lnTo>
                  <a:pt x="1668" y="3796"/>
                </a:lnTo>
                <a:lnTo>
                  <a:pt x="2129" y="3969"/>
                </a:lnTo>
                <a:lnTo>
                  <a:pt x="2646" y="4026"/>
                </a:lnTo>
                <a:lnTo>
                  <a:pt x="3106" y="3969"/>
                </a:lnTo>
                <a:lnTo>
                  <a:pt x="3566" y="3911"/>
                </a:lnTo>
                <a:lnTo>
                  <a:pt x="3969" y="3739"/>
                </a:lnTo>
                <a:lnTo>
                  <a:pt x="4314" y="3509"/>
                </a:lnTo>
                <a:lnTo>
                  <a:pt x="4659" y="3221"/>
                </a:lnTo>
                <a:lnTo>
                  <a:pt x="4889" y="2934"/>
                </a:lnTo>
                <a:lnTo>
                  <a:pt x="5061" y="2531"/>
                </a:lnTo>
                <a:lnTo>
                  <a:pt x="5119" y="2186"/>
                </a:lnTo>
                <a:lnTo>
                  <a:pt x="5061" y="1726"/>
                </a:lnTo>
                <a:lnTo>
                  <a:pt x="4889" y="1323"/>
                </a:lnTo>
                <a:lnTo>
                  <a:pt x="4601" y="978"/>
                </a:lnTo>
                <a:lnTo>
                  <a:pt x="4256" y="633"/>
                </a:lnTo>
                <a:lnTo>
                  <a:pt x="3854" y="346"/>
                </a:lnTo>
                <a:lnTo>
                  <a:pt x="3451" y="173"/>
                </a:lnTo>
                <a:lnTo>
                  <a:pt x="2991" y="58"/>
                </a:lnTo>
                <a:lnTo>
                  <a:pt x="2531" y="1"/>
                </a:lnTo>
                <a:close/>
              </a:path>
            </a:pathLst>
          </a:custGeom>
          <a:solidFill>
            <a:srgbClr val="FE65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3000"/>
              <a:buFont typeface="Pacifico"/>
              <a:buNone/>
              <a:defRPr sz="3000">
                <a:solidFill>
                  <a:srgbClr val="FE6594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8FF1ED"/>
              </a:buClr>
              <a:buSzPts val="2400"/>
              <a:buFont typeface="Roboto Slab Light"/>
              <a:buChar char="﹡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E6594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EB794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DB5C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7B77C8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4CC3F8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●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○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627281"/>
              </a:buClr>
              <a:buSzPts val="2400"/>
              <a:buFont typeface="Roboto Slab Light"/>
              <a:buChar char="■"/>
              <a:defRPr sz="2400">
                <a:solidFill>
                  <a:srgbClr val="62728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ctr">
              <a:buNone/>
              <a:defRPr sz="1300">
                <a:solidFill>
                  <a:srgbClr val="FE6594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/>
          <p:nvPr>
            <p:ph idx="1" type="body"/>
          </p:nvPr>
        </p:nvSpPr>
        <p:spPr>
          <a:xfrm>
            <a:off x="1978050" y="1676850"/>
            <a:ext cx="5187900" cy="22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Log in: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Username: csbbyevent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Password: WhoRunTheWorldGirls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Start: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Open: </a:t>
            </a:r>
            <a:r>
              <a:rPr lang="en"/>
              <a:t>http://tiny.cc/PyGame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 txBox="1"/>
          <p:nvPr>
            <p:ph idx="1" type="body"/>
          </p:nvPr>
        </p:nvSpPr>
        <p:spPr>
          <a:xfrm>
            <a:off x="2323950" y="1817450"/>
            <a:ext cx="4496100" cy="192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colours in our current version aren’t the prettiest… Change them to your top 6 favourite colours!</a:t>
            </a:r>
            <a:endParaRPr/>
          </a:p>
        </p:txBody>
      </p:sp>
      <p:sp>
        <p:nvSpPr>
          <p:cNvPr id="421" name="Google Shape;421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21"/>
          <p:cNvSpPr txBox="1"/>
          <p:nvPr>
            <p:ph idx="4294967295" type="title"/>
          </p:nvPr>
        </p:nvSpPr>
        <p:spPr>
          <a:xfrm>
            <a:off x="1507050" y="1132450"/>
            <a:ext cx="6129900" cy="73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B5C"/>
                </a:solidFill>
              </a:rPr>
              <a:t>Challenge #1</a:t>
            </a:r>
            <a:endParaRPr>
              <a:solidFill>
                <a:srgbClr val="FFDB5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2"/>
          <p:cNvSpPr txBox="1"/>
          <p:nvPr>
            <p:ph idx="1" type="body"/>
          </p:nvPr>
        </p:nvSpPr>
        <p:spPr>
          <a:xfrm>
            <a:off x="2323950" y="1817450"/>
            <a:ext cx="4496100" cy="192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 piece! Wouldn’t Tetris be easier if there was a tiny 1x1 sized block?</a:t>
            </a:r>
            <a:endParaRPr/>
          </a:p>
        </p:txBody>
      </p:sp>
      <p:sp>
        <p:nvSpPr>
          <p:cNvPr id="428" name="Google Shape;428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22"/>
          <p:cNvSpPr txBox="1"/>
          <p:nvPr>
            <p:ph idx="4294967295" type="title"/>
          </p:nvPr>
        </p:nvSpPr>
        <p:spPr>
          <a:xfrm>
            <a:off x="1507050" y="1132450"/>
            <a:ext cx="6129900" cy="73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B5C"/>
                </a:solidFill>
              </a:rPr>
              <a:t>Challenge #2</a:t>
            </a:r>
            <a:endParaRPr>
              <a:solidFill>
                <a:srgbClr val="FFDB5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3"/>
          <p:cNvSpPr txBox="1"/>
          <p:nvPr>
            <p:ph idx="1" type="body"/>
          </p:nvPr>
        </p:nvSpPr>
        <p:spPr>
          <a:xfrm>
            <a:off x="2323950" y="1817450"/>
            <a:ext cx="4496100" cy="192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Tetris is easy until one piece goes wrong… what if there were already some randomly placed blocks when you start?</a:t>
            </a:r>
            <a:endParaRPr/>
          </a:p>
        </p:txBody>
      </p:sp>
      <p:sp>
        <p:nvSpPr>
          <p:cNvPr id="435" name="Google Shape;435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23"/>
          <p:cNvSpPr txBox="1"/>
          <p:nvPr>
            <p:ph idx="4294967295" type="title"/>
          </p:nvPr>
        </p:nvSpPr>
        <p:spPr>
          <a:xfrm>
            <a:off x="1507050" y="1132450"/>
            <a:ext cx="6129900" cy="73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B5C"/>
                </a:solidFill>
              </a:rPr>
              <a:t>Challenge #3</a:t>
            </a:r>
            <a:endParaRPr>
              <a:solidFill>
                <a:srgbClr val="FFDB5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"/>
          <p:cNvSpPr txBox="1"/>
          <p:nvPr>
            <p:ph idx="1" type="body"/>
          </p:nvPr>
        </p:nvSpPr>
        <p:spPr>
          <a:xfrm>
            <a:off x="2323950" y="1817450"/>
            <a:ext cx="4496100" cy="192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Tetris 2.0: It’s Tetris but every time you put a block down everything shifts left by one</a:t>
            </a:r>
            <a:endParaRPr/>
          </a:p>
        </p:txBody>
      </p:sp>
      <p:sp>
        <p:nvSpPr>
          <p:cNvPr id="442" name="Google Shape;442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24"/>
          <p:cNvSpPr txBox="1"/>
          <p:nvPr>
            <p:ph idx="4294967295" type="title"/>
          </p:nvPr>
        </p:nvSpPr>
        <p:spPr>
          <a:xfrm>
            <a:off x="1507050" y="1132450"/>
            <a:ext cx="6129900" cy="73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B5C"/>
                </a:solidFill>
              </a:rPr>
              <a:t>Challenge #4</a:t>
            </a:r>
            <a:endParaRPr>
              <a:solidFill>
                <a:srgbClr val="FFDB5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"/>
          <p:cNvSpPr txBox="1"/>
          <p:nvPr>
            <p:ph idx="1" type="body"/>
          </p:nvPr>
        </p:nvSpPr>
        <p:spPr>
          <a:xfrm>
            <a:off x="2323950" y="1817450"/>
            <a:ext cx="4496100" cy="192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 creative! Make your own variation of Tetris</a:t>
            </a:r>
            <a:endParaRPr/>
          </a:p>
        </p:txBody>
      </p:sp>
      <p:sp>
        <p:nvSpPr>
          <p:cNvPr id="449" name="Google Shape;449;p2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25"/>
          <p:cNvSpPr txBox="1"/>
          <p:nvPr>
            <p:ph idx="4294967295" type="title"/>
          </p:nvPr>
        </p:nvSpPr>
        <p:spPr>
          <a:xfrm>
            <a:off x="1507050" y="1132450"/>
            <a:ext cx="6129900" cy="73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B5C"/>
                </a:solidFill>
              </a:rPr>
              <a:t>Challenge #5</a:t>
            </a:r>
            <a:endParaRPr>
              <a:solidFill>
                <a:srgbClr val="FFDB5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"/>
          <p:cNvSpPr txBox="1"/>
          <p:nvPr>
            <p:ph idx="4294967295" type="ctrTitle"/>
          </p:nvPr>
        </p:nvSpPr>
        <p:spPr>
          <a:xfrm>
            <a:off x="2140050" y="1252925"/>
            <a:ext cx="48639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56" name="Google Shape;456;p26"/>
          <p:cNvSpPr txBox="1"/>
          <p:nvPr>
            <p:ph idx="4294967295" type="body"/>
          </p:nvPr>
        </p:nvSpPr>
        <p:spPr>
          <a:xfrm>
            <a:off x="2140050" y="2556780"/>
            <a:ext cx="4863900" cy="133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Please fill out this feedback survey to let us know what you think of this workshop!</a:t>
            </a:r>
            <a:endParaRPr/>
          </a:p>
        </p:txBody>
      </p:sp>
      <p:sp>
        <p:nvSpPr>
          <p:cNvPr id="457" name="Google Shape;457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"/>
          <p:cNvSpPr txBox="1"/>
          <p:nvPr>
            <p:ph type="ctrTitle"/>
          </p:nvPr>
        </p:nvSpPr>
        <p:spPr>
          <a:xfrm>
            <a:off x="1332050" y="1991825"/>
            <a:ext cx="6480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PyGame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/>
          <p:nvPr>
            <p:ph idx="4294967295" type="ctrTitle"/>
          </p:nvPr>
        </p:nvSpPr>
        <p:spPr>
          <a:xfrm>
            <a:off x="1275150" y="1455400"/>
            <a:ext cx="6593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362" name="Google Shape;362;p14"/>
          <p:cNvSpPr txBox="1"/>
          <p:nvPr>
            <p:ph idx="4294967295" type="subTitle"/>
          </p:nvPr>
        </p:nvSpPr>
        <p:spPr>
          <a:xfrm>
            <a:off x="1275150" y="2492369"/>
            <a:ext cx="6593700" cy="14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CC3F8"/>
                </a:solidFill>
              </a:rPr>
              <a:t>I’m Jennifer Dai</a:t>
            </a:r>
            <a:endParaRPr b="1">
              <a:solidFill>
                <a:srgbClr val="4CC3F8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Second-Year Computing Science Student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 SFU</a:t>
            </a:r>
            <a:endParaRPr/>
          </a:p>
        </p:txBody>
      </p:sp>
      <p:sp>
        <p:nvSpPr>
          <p:cNvPr id="363" name="Google Shape;363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14"/>
          <p:cNvSpPr/>
          <p:nvPr/>
        </p:nvSpPr>
        <p:spPr>
          <a:xfrm rot="540202">
            <a:off x="6059673" y="1759286"/>
            <a:ext cx="548675" cy="552040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B5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15"/>
          <p:cNvSpPr txBox="1"/>
          <p:nvPr>
            <p:ph type="title"/>
          </p:nvPr>
        </p:nvSpPr>
        <p:spPr>
          <a:xfrm>
            <a:off x="1507075" y="423600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Thing you should know     Things we will learn</a:t>
            </a:r>
            <a:endParaRPr sz="2400"/>
          </a:p>
        </p:txBody>
      </p:sp>
      <p:sp>
        <p:nvSpPr>
          <p:cNvPr id="371" name="Google Shape;371;p15"/>
          <p:cNvSpPr txBox="1"/>
          <p:nvPr>
            <p:ph idx="1" type="body"/>
          </p:nvPr>
        </p:nvSpPr>
        <p:spPr>
          <a:xfrm>
            <a:off x="1507025" y="1281000"/>
            <a:ext cx="2975400" cy="330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Print statements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If and else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Loops (for/while)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Arrays</a:t>
            </a:r>
            <a:endParaRPr/>
          </a:p>
        </p:txBody>
      </p:sp>
      <p:sp>
        <p:nvSpPr>
          <p:cNvPr id="372" name="Google Shape;372;p15"/>
          <p:cNvSpPr txBox="1"/>
          <p:nvPr>
            <p:ph idx="2" type="body"/>
          </p:nvPr>
        </p:nvSpPr>
        <p:spPr>
          <a:xfrm>
            <a:off x="4661575" y="1281000"/>
            <a:ext cx="2975400" cy="330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Object Oriented Programming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Classes and Objects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Using the Pygame library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﹡"/>
            </a:pPr>
            <a:r>
              <a:rPr lang="en"/>
              <a:t>Coding conventions when working with graphics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Conventions</a:t>
            </a:r>
            <a:endParaRPr/>
          </a:p>
        </p:txBody>
      </p:sp>
      <p:sp>
        <p:nvSpPr>
          <p:cNvPr id="378" name="Google Shape;378;p16"/>
          <p:cNvSpPr txBox="1"/>
          <p:nvPr>
            <p:ph idx="1" type="body"/>
          </p:nvPr>
        </p:nvSpPr>
        <p:spPr>
          <a:xfrm>
            <a:off x="1507075" y="1200150"/>
            <a:ext cx="1955100" cy="148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Print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print(“Printing 123”)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Output: Printing 123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print(my_var)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Output: value of my_var</a:t>
            </a:r>
            <a:endParaRPr sz="1200"/>
          </a:p>
        </p:txBody>
      </p:sp>
      <p:sp>
        <p:nvSpPr>
          <p:cNvPr id="379" name="Google Shape;379;p16"/>
          <p:cNvSpPr txBox="1"/>
          <p:nvPr>
            <p:ph idx="2" type="body"/>
          </p:nvPr>
        </p:nvSpPr>
        <p:spPr>
          <a:xfrm>
            <a:off x="3562362" y="1200150"/>
            <a:ext cx="1955100" cy="148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Variables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my_var1 = 5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my_var2 = “Hello!”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There is no need to specify variable type in Python!</a:t>
            </a:r>
            <a:endParaRPr sz="1200"/>
          </a:p>
        </p:txBody>
      </p:sp>
      <p:sp>
        <p:nvSpPr>
          <p:cNvPr id="380" name="Google Shape;380;p16"/>
          <p:cNvSpPr txBox="1"/>
          <p:nvPr>
            <p:ph idx="3" type="body"/>
          </p:nvPr>
        </p:nvSpPr>
        <p:spPr>
          <a:xfrm>
            <a:off x="5617649" y="1200150"/>
            <a:ext cx="1955100" cy="148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If/else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if(condition):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do this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elif: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do this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else: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do this</a:t>
            </a:r>
            <a:endParaRPr sz="1200"/>
          </a:p>
        </p:txBody>
      </p:sp>
      <p:sp>
        <p:nvSpPr>
          <p:cNvPr id="381" name="Google Shape;381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16"/>
          <p:cNvSpPr txBox="1"/>
          <p:nvPr>
            <p:ph idx="1" type="body"/>
          </p:nvPr>
        </p:nvSpPr>
        <p:spPr>
          <a:xfrm>
            <a:off x="1507075" y="2822600"/>
            <a:ext cx="1955100" cy="148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Functions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def my_func():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	Do this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Indentations are important in Python. They indicate blocks of code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3" name="Google Shape;383;p16"/>
          <p:cNvSpPr txBox="1"/>
          <p:nvPr>
            <p:ph idx="2" type="body"/>
          </p:nvPr>
        </p:nvSpPr>
        <p:spPr>
          <a:xfrm>
            <a:off x="3562362" y="2822600"/>
            <a:ext cx="1955100" cy="148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Arrays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my_1d_arr = [1, 2, 3]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my_2d_arr= [[1,2],[3,4],[5,6]]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Python “arrays” are called Lists because their size can be altered</a:t>
            </a:r>
            <a:endParaRPr sz="1200"/>
          </a:p>
        </p:txBody>
      </p:sp>
      <p:sp>
        <p:nvSpPr>
          <p:cNvPr id="384" name="Google Shape;384;p16"/>
          <p:cNvSpPr txBox="1"/>
          <p:nvPr>
            <p:ph idx="3" type="body"/>
          </p:nvPr>
        </p:nvSpPr>
        <p:spPr>
          <a:xfrm>
            <a:off x="5617649" y="2822600"/>
            <a:ext cx="1955100" cy="148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For/while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for i in range(0, 10):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    This will run 10 times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while(condition):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    Do this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</a:t>
            </a:r>
            <a:endParaRPr/>
          </a:p>
        </p:txBody>
      </p:sp>
      <p:sp>
        <p:nvSpPr>
          <p:cNvPr id="390" name="Google Shape;390;p17"/>
          <p:cNvSpPr txBox="1"/>
          <p:nvPr>
            <p:ph idx="1" type="body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A Class defines a type of thing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It holds attributes and functions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It becomes a variable type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An Object is a variable using a Class as its type</a:t>
            </a:r>
            <a:endParaRPr/>
          </a:p>
        </p:txBody>
      </p:sp>
      <p:sp>
        <p:nvSpPr>
          <p:cNvPr id="391" name="Google Shape;391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"/>
          <p:cNvSpPr txBox="1"/>
          <p:nvPr>
            <p:ph type="ctrTitle"/>
          </p:nvPr>
        </p:nvSpPr>
        <p:spPr>
          <a:xfrm>
            <a:off x="1575125" y="1507150"/>
            <a:ext cx="5993700" cy="86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</a:t>
            </a:r>
            <a:r>
              <a:rPr lang="en"/>
              <a:t>Class</a:t>
            </a:r>
            <a:endParaRPr/>
          </a:p>
        </p:txBody>
      </p:sp>
      <p:sp>
        <p:nvSpPr>
          <p:cNvPr id="397" name="Google Shape;397;p18"/>
          <p:cNvSpPr txBox="1"/>
          <p:nvPr>
            <p:ph idx="1" type="subTitle"/>
          </p:nvPr>
        </p:nvSpPr>
        <p:spPr>
          <a:xfrm>
            <a:off x="1575125" y="2590250"/>
            <a:ext cx="5993700" cy="95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started! First we need a class for Tetrominos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https://codeshare.io/24Bpnd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9"/>
          <p:cNvSpPr txBox="1"/>
          <p:nvPr>
            <p:ph type="title"/>
          </p:nvPr>
        </p:nvSpPr>
        <p:spPr>
          <a:xfrm>
            <a:off x="1507075" y="205975"/>
            <a:ext cx="61299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 of a Tetromino</a:t>
            </a:r>
            <a:endParaRPr/>
          </a:p>
        </p:txBody>
      </p:sp>
      <p:sp>
        <p:nvSpPr>
          <p:cNvPr id="403" name="Google Shape;403;p19"/>
          <p:cNvSpPr txBox="1"/>
          <p:nvPr>
            <p:ph idx="1" type="body"/>
          </p:nvPr>
        </p:nvSpPr>
        <p:spPr>
          <a:xfrm>
            <a:off x="1507075" y="1200147"/>
            <a:ext cx="6129900" cy="372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X and Y coordinates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Shape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Color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﹡"/>
            </a:pPr>
            <a:r>
              <a:rPr lang="en"/>
              <a:t>Rotation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an initialization method, which will set all these attributes for our object.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﹡"/>
            </a:pPr>
            <a:r>
              <a:t/>
            </a:r>
            <a:endParaRPr/>
          </a:p>
        </p:txBody>
      </p:sp>
      <p:sp>
        <p:nvSpPr>
          <p:cNvPr id="404" name="Google Shape;404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0"/>
          <p:cNvSpPr txBox="1"/>
          <p:nvPr>
            <p:ph idx="4294967295" type="ctrTitle"/>
          </p:nvPr>
        </p:nvSpPr>
        <p:spPr>
          <a:xfrm>
            <a:off x="1566225" y="2269150"/>
            <a:ext cx="6011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DB5C"/>
                </a:solidFill>
              </a:rPr>
              <a:t>Challenges</a:t>
            </a:r>
            <a:endParaRPr sz="9600">
              <a:solidFill>
                <a:srgbClr val="FFDB5C"/>
              </a:solidFill>
            </a:endParaRPr>
          </a:p>
        </p:txBody>
      </p:sp>
      <p:sp>
        <p:nvSpPr>
          <p:cNvPr id="410" name="Google Shape;410;p20"/>
          <p:cNvSpPr txBox="1"/>
          <p:nvPr>
            <p:ph idx="4294967295" type="subTitle"/>
          </p:nvPr>
        </p:nvSpPr>
        <p:spPr>
          <a:xfrm>
            <a:off x="1566225" y="3487751"/>
            <a:ext cx="60117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E6594"/>
                </a:solidFill>
              </a:rPr>
              <a:t>Free time to do what you want, or follow along to the challenges in the following slides</a:t>
            </a:r>
            <a:endParaRPr sz="1800">
              <a:solidFill>
                <a:srgbClr val="FE6594"/>
              </a:solidFill>
            </a:endParaRPr>
          </a:p>
        </p:txBody>
      </p:sp>
      <p:sp>
        <p:nvSpPr>
          <p:cNvPr id="411" name="Google Shape;411;p20"/>
          <p:cNvSpPr/>
          <p:nvPr/>
        </p:nvSpPr>
        <p:spPr>
          <a:xfrm>
            <a:off x="4764417" y="350858"/>
            <a:ext cx="1650040" cy="1671967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8FF1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412" name="Google Shape;412;p20"/>
          <p:cNvSpPr/>
          <p:nvPr/>
        </p:nvSpPr>
        <p:spPr>
          <a:xfrm rot="1473020">
            <a:off x="3366317" y="985852"/>
            <a:ext cx="964714" cy="939700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4CC3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413" name="Google Shape;413;p20"/>
          <p:cNvSpPr/>
          <p:nvPr/>
        </p:nvSpPr>
        <p:spPr>
          <a:xfrm>
            <a:off x="4482658" y="457525"/>
            <a:ext cx="422363" cy="410429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414" name="Google Shape;414;p20"/>
          <p:cNvSpPr/>
          <p:nvPr/>
        </p:nvSpPr>
        <p:spPr>
          <a:xfrm rot="2487004">
            <a:off x="4336301" y="1616684"/>
            <a:ext cx="300493" cy="29200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DB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415" name="Google Shape;415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rtensi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