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E92E2D8-8776-4945-AACA-65D2CBD7AD2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6D87D078-1A15-425E-9B4A-BC836FB663D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18ECFFEF-992F-487A-8CFF-E8186EE0811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3F87F0CA-B34A-4783-8D30-80F5ED70625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518C5E33-36C8-4B3F-987C-99214EA3974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D097C84D-D928-47B9-824A-7BCF5BFA43F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8110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912960" y="4094280"/>
            <a:ext cx="8110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68800" y="190512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68800" y="409428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912960" y="409428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2611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655080" y="1905120"/>
            <a:ext cx="2611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396840" y="1905120"/>
            <a:ext cx="2611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396840" y="4094280"/>
            <a:ext cx="2611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655080" y="4094280"/>
            <a:ext cx="2611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912960" y="4094280"/>
            <a:ext cx="2611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912960" y="1905120"/>
            <a:ext cx="8110080" cy="419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811008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395748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068800" y="1905120"/>
            <a:ext cx="395748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871560" y="922320"/>
            <a:ext cx="8162640" cy="325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912960" y="409428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5068800" y="1905120"/>
            <a:ext cx="395748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912960" y="1905120"/>
            <a:ext cx="8110080" cy="419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395748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068800" y="190512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068800" y="409428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068800" y="190512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912960" y="4094280"/>
            <a:ext cx="8110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8110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912960" y="4094280"/>
            <a:ext cx="8110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068800" y="190512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68800" y="409428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912960" y="409428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2611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655080" y="1905120"/>
            <a:ext cx="2611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396840" y="1905120"/>
            <a:ext cx="2611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6396840" y="4094280"/>
            <a:ext cx="2611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655080" y="4094280"/>
            <a:ext cx="2611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912960" y="4094280"/>
            <a:ext cx="2611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811008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395748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68800" y="1905120"/>
            <a:ext cx="395748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71560" y="922320"/>
            <a:ext cx="8162640" cy="325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912960" y="409428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68800" y="1905120"/>
            <a:ext cx="395748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395748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68800" y="190512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68800" y="409428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12960" y="190512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068800" y="1905120"/>
            <a:ext cx="39574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912960" y="4094280"/>
            <a:ext cx="811008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049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22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6094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7621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144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666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2193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3716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5238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6765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8288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9810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21337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22860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24382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25909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27432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28954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30481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32004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33526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35053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36576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38098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39625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41148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42670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44197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45720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47242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48769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50292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51814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53341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54864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56386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57913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59436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60958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62485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64008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65530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67057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68580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70102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71629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73152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74674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76201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77724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79246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80773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82296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83818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85345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86868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88390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89917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684360" y="0"/>
            <a:ext cx="8462520" cy="68576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-3240" y="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1494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3016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4539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>
            <a:off x="6066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>
            <a:off x="7588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>
            <a:off x="9111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>
            <a:off x="10638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12160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13683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15210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16732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>
            <a:off x="18255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>
            <a:off x="19782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>
            <a:off x="21304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>
            <a:off x="22827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>
            <a:off x="24354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9"/>
          <p:cNvSpPr/>
          <p:nvPr/>
        </p:nvSpPr>
        <p:spPr>
          <a:xfrm>
            <a:off x="25876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0"/>
          <p:cNvSpPr/>
          <p:nvPr/>
        </p:nvSpPr>
        <p:spPr>
          <a:xfrm>
            <a:off x="27399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1"/>
          <p:cNvSpPr/>
          <p:nvPr/>
        </p:nvSpPr>
        <p:spPr>
          <a:xfrm>
            <a:off x="28926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2"/>
          <p:cNvSpPr/>
          <p:nvPr/>
        </p:nvSpPr>
        <p:spPr>
          <a:xfrm>
            <a:off x="30448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3"/>
          <p:cNvSpPr/>
          <p:nvPr/>
        </p:nvSpPr>
        <p:spPr>
          <a:xfrm>
            <a:off x="31971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4"/>
          <p:cNvSpPr/>
          <p:nvPr/>
        </p:nvSpPr>
        <p:spPr>
          <a:xfrm>
            <a:off x="33498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5"/>
          <p:cNvSpPr/>
          <p:nvPr/>
        </p:nvSpPr>
        <p:spPr>
          <a:xfrm>
            <a:off x="35020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6"/>
          <p:cNvSpPr/>
          <p:nvPr/>
        </p:nvSpPr>
        <p:spPr>
          <a:xfrm>
            <a:off x="36543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7"/>
          <p:cNvSpPr/>
          <p:nvPr/>
        </p:nvSpPr>
        <p:spPr>
          <a:xfrm>
            <a:off x="38070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8"/>
          <p:cNvSpPr/>
          <p:nvPr/>
        </p:nvSpPr>
        <p:spPr>
          <a:xfrm>
            <a:off x="39592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9"/>
          <p:cNvSpPr/>
          <p:nvPr/>
        </p:nvSpPr>
        <p:spPr>
          <a:xfrm>
            <a:off x="41115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0"/>
          <p:cNvSpPr/>
          <p:nvPr/>
        </p:nvSpPr>
        <p:spPr>
          <a:xfrm>
            <a:off x="42642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1"/>
          <p:cNvSpPr/>
          <p:nvPr/>
        </p:nvSpPr>
        <p:spPr>
          <a:xfrm>
            <a:off x="44164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2"/>
          <p:cNvSpPr/>
          <p:nvPr/>
        </p:nvSpPr>
        <p:spPr>
          <a:xfrm>
            <a:off x="45687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3"/>
          <p:cNvSpPr/>
          <p:nvPr/>
        </p:nvSpPr>
        <p:spPr>
          <a:xfrm>
            <a:off x="47214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4"/>
          <p:cNvSpPr/>
          <p:nvPr/>
        </p:nvSpPr>
        <p:spPr>
          <a:xfrm>
            <a:off x="48736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5"/>
          <p:cNvSpPr/>
          <p:nvPr/>
        </p:nvSpPr>
        <p:spPr>
          <a:xfrm>
            <a:off x="50259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6"/>
          <p:cNvSpPr/>
          <p:nvPr/>
        </p:nvSpPr>
        <p:spPr>
          <a:xfrm>
            <a:off x="51786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7"/>
          <p:cNvSpPr/>
          <p:nvPr/>
        </p:nvSpPr>
        <p:spPr>
          <a:xfrm>
            <a:off x="53308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8"/>
          <p:cNvSpPr/>
          <p:nvPr/>
        </p:nvSpPr>
        <p:spPr>
          <a:xfrm>
            <a:off x="54831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9"/>
          <p:cNvSpPr/>
          <p:nvPr/>
        </p:nvSpPr>
        <p:spPr>
          <a:xfrm>
            <a:off x="56358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0"/>
          <p:cNvSpPr/>
          <p:nvPr/>
        </p:nvSpPr>
        <p:spPr>
          <a:xfrm>
            <a:off x="57880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1"/>
          <p:cNvSpPr/>
          <p:nvPr/>
        </p:nvSpPr>
        <p:spPr>
          <a:xfrm>
            <a:off x="59403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2"/>
          <p:cNvSpPr/>
          <p:nvPr/>
        </p:nvSpPr>
        <p:spPr>
          <a:xfrm>
            <a:off x="60930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3"/>
          <p:cNvSpPr/>
          <p:nvPr/>
        </p:nvSpPr>
        <p:spPr>
          <a:xfrm>
            <a:off x="62452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4"/>
          <p:cNvSpPr/>
          <p:nvPr/>
        </p:nvSpPr>
        <p:spPr>
          <a:xfrm>
            <a:off x="63975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5"/>
          <p:cNvSpPr/>
          <p:nvPr/>
        </p:nvSpPr>
        <p:spPr>
          <a:xfrm>
            <a:off x="65502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6"/>
          <p:cNvSpPr/>
          <p:nvPr/>
        </p:nvSpPr>
        <p:spPr>
          <a:xfrm>
            <a:off x="67024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7"/>
          <p:cNvSpPr/>
          <p:nvPr/>
        </p:nvSpPr>
        <p:spPr>
          <a:xfrm>
            <a:off x="68547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8"/>
          <p:cNvSpPr/>
          <p:nvPr/>
        </p:nvSpPr>
        <p:spPr>
          <a:xfrm>
            <a:off x="70074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9"/>
          <p:cNvSpPr/>
          <p:nvPr/>
        </p:nvSpPr>
        <p:spPr>
          <a:xfrm>
            <a:off x="71596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10"/>
          <p:cNvSpPr/>
          <p:nvPr/>
        </p:nvSpPr>
        <p:spPr>
          <a:xfrm>
            <a:off x="73119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1"/>
          <p:cNvSpPr/>
          <p:nvPr/>
        </p:nvSpPr>
        <p:spPr>
          <a:xfrm>
            <a:off x="74646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2"/>
          <p:cNvSpPr/>
          <p:nvPr/>
        </p:nvSpPr>
        <p:spPr>
          <a:xfrm>
            <a:off x="76168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3"/>
          <p:cNvSpPr/>
          <p:nvPr/>
        </p:nvSpPr>
        <p:spPr>
          <a:xfrm>
            <a:off x="77691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4"/>
          <p:cNvSpPr/>
          <p:nvPr/>
        </p:nvSpPr>
        <p:spPr>
          <a:xfrm>
            <a:off x="79218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5"/>
          <p:cNvSpPr/>
          <p:nvPr/>
        </p:nvSpPr>
        <p:spPr>
          <a:xfrm>
            <a:off x="80740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16"/>
          <p:cNvSpPr/>
          <p:nvPr/>
        </p:nvSpPr>
        <p:spPr>
          <a:xfrm>
            <a:off x="82263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7"/>
          <p:cNvSpPr/>
          <p:nvPr/>
        </p:nvSpPr>
        <p:spPr>
          <a:xfrm>
            <a:off x="83790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18"/>
          <p:cNvSpPr/>
          <p:nvPr/>
        </p:nvSpPr>
        <p:spPr>
          <a:xfrm>
            <a:off x="85312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9"/>
          <p:cNvSpPr/>
          <p:nvPr/>
        </p:nvSpPr>
        <p:spPr>
          <a:xfrm>
            <a:off x="868356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20"/>
          <p:cNvSpPr/>
          <p:nvPr/>
        </p:nvSpPr>
        <p:spPr>
          <a:xfrm>
            <a:off x="88362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1"/>
          <p:cNvSpPr/>
          <p:nvPr/>
        </p:nvSpPr>
        <p:spPr>
          <a:xfrm>
            <a:off x="89884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22"/>
          <p:cNvSpPr/>
          <p:nvPr/>
        </p:nvSpPr>
        <p:spPr>
          <a:xfrm>
            <a:off x="681120" y="0"/>
            <a:ext cx="8462520" cy="68576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23"/>
          <p:cNvSpPr/>
          <p:nvPr/>
        </p:nvSpPr>
        <p:spPr>
          <a:xfrm>
            <a:off x="0" y="0"/>
            <a:ext cx="9143640" cy="509400"/>
          </a:xfrm>
          <a:prstGeom prst="rect">
            <a:avLst/>
          </a:prstGeom>
          <a:solidFill>
            <a:schemeClr val="hlink">
              <a:alpha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24"/>
          <p:cNvSpPr/>
          <p:nvPr/>
        </p:nvSpPr>
        <p:spPr>
          <a:xfrm>
            <a:off x="3505320" y="2590920"/>
            <a:ext cx="4892400" cy="75960"/>
          </a:xfrm>
          <a:prstGeom prst="rect">
            <a:avLst/>
          </a:prstGeom>
          <a:solidFill>
            <a:schemeClr val="hlink">
              <a:alpha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125"/>
          <p:cNvSpPr>
            <a:spLocks noGrp="1"/>
          </p:cNvSpPr>
          <p:nvPr>
            <p:ph type="title"/>
          </p:nvPr>
        </p:nvSpPr>
        <p:spPr>
          <a:xfrm>
            <a:off x="779400" y="1827360"/>
            <a:ext cx="7678440" cy="701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ru-RU" sz="4000" spc="-1" strike="noStrike">
                <a:solidFill>
                  <a:srgbClr val="003366"/>
                </a:solidFill>
                <a:latin typeface="Verdana"/>
              </a:rPr>
              <a:t>Образец заголовка</a:t>
            </a:r>
            <a:endParaRPr b="0" lang="ru-RU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5" name="PlaceHolder 126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6" name="PlaceHolder 127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7" name="PlaceHolder 128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D663C57-E87F-40B1-B81C-71D1E149225F}" type="slidenum">
              <a:rPr b="0" lang="en-US" sz="1400" spc="-1" strike="noStrike">
                <a:solidFill>
                  <a:srgbClr val="000000"/>
                </a:solidFill>
                <a:latin typeface="Verdan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1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049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0" y="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1522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4572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"/>
          <p:cNvSpPr/>
          <p:nvPr/>
        </p:nvSpPr>
        <p:spPr>
          <a:xfrm>
            <a:off x="6094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6"/>
          <p:cNvSpPr/>
          <p:nvPr/>
        </p:nvSpPr>
        <p:spPr>
          <a:xfrm>
            <a:off x="7621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"/>
          <p:cNvSpPr/>
          <p:nvPr/>
        </p:nvSpPr>
        <p:spPr>
          <a:xfrm>
            <a:off x="9144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8"/>
          <p:cNvSpPr/>
          <p:nvPr/>
        </p:nvSpPr>
        <p:spPr>
          <a:xfrm>
            <a:off x="10666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9"/>
          <p:cNvSpPr/>
          <p:nvPr/>
        </p:nvSpPr>
        <p:spPr>
          <a:xfrm>
            <a:off x="12193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0"/>
          <p:cNvSpPr/>
          <p:nvPr/>
        </p:nvSpPr>
        <p:spPr>
          <a:xfrm>
            <a:off x="13716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1"/>
          <p:cNvSpPr/>
          <p:nvPr/>
        </p:nvSpPr>
        <p:spPr>
          <a:xfrm>
            <a:off x="15238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2"/>
          <p:cNvSpPr/>
          <p:nvPr/>
        </p:nvSpPr>
        <p:spPr>
          <a:xfrm>
            <a:off x="16765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3"/>
          <p:cNvSpPr/>
          <p:nvPr/>
        </p:nvSpPr>
        <p:spPr>
          <a:xfrm>
            <a:off x="18288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4"/>
          <p:cNvSpPr/>
          <p:nvPr/>
        </p:nvSpPr>
        <p:spPr>
          <a:xfrm>
            <a:off x="19810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5"/>
          <p:cNvSpPr/>
          <p:nvPr/>
        </p:nvSpPr>
        <p:spPr>
          <a:xfrm>
            <a:off x="21337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6"/>
          <p:cNvSpPr/>
          <p:nvPr/>
        </p:nvSpPr>
        <p:spPr>
          <a:xfrm>
            <a:off x="22860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7"/>
          <p:cNvSpPr/>
          <p:nvPr/>
        </p:nvSpPr>
        <p:spPr>
          <a:xfrm>
            <a:off x="24382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8"/>
          <p:cNvSpPr/>
          <p:nvPr/>
        </p:nvSpPr>
        <p:spPr>
          <a:xfrm>
            <a:off x="25909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9"/>
          <p:cNvSpPr/>
          <p:nvPr/>
        </p:nvSpPr>
        <p:spPr>
          <a:xfrm>
            <a:off x="27432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0"/>
          <p:cNvSpPr/>
          <p:nvPr/>
        </p:nvSpPr>
        <p:spPr>
          <a:xfrm>
            <a:off x="28954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1"/>
          <p:cNvSpPr/>
          <p:nvPr/>
        </p:nvSpPr>
        <p:spPr>
          <a:xfrm>
            <a:off x="30481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2"/>
          <p:cNvSpPr/>
          <p:nvPr/>
        </p:nvSpPr>
        <p:spPr>
          <a:xfrm>
            <a:off x="32004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3"/>
          <p:cNvSpPr/>
          <p:nvPr/>
        </p:nvSpPr>
        <p:spPr>
          <a:xfrm>
            <a:off x="33526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4"/>
          <p:cNvSpPr/>
          <p:nvPr/>
        </p:nvSpPr>
        <p:spPr>
          <a:xfrm>
            <a:off x="35053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5"/>
          <p:cNvSpPr/>
          <p:nvPr/>
        </p:nvSpPr>
        <p:spPr>
          <a:xfrm>
            <a:off x="36576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6"/>
          <p:cNvSpPr/>
          <p:nvPr/>
        </p:nvSpPr>
        <p:spPr>
          <a:xfrm>
            <a:off x="38098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7"/>
          <p:cNvSpPr/>
          <p:nvPr/>
        </p:nvSpPr>
        <p:spPr>
          <a:xfrm>
            <a:off x="39625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8"/>
          <p:cNvSpPr/>
          <p:nvPr/>
        </p:nvSpPr>
        <p:spPr>
          <a:xfrm>
            <a:off x="41148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9"/>
          <p:cNvSpPr/>
          <p:nvPr/>
        </p:nvSpPr>
        <p:spPr>
          <a:xfrm>
            <a:off x="42670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0"/>
          <p:cNvSpPr/>
          <p:nvPr/>
        </p:nvSpPr>
        <p:spPr>
          <a:xfrm>
            <a:off x="44197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1"/>
          <p:cNvSpPr/>
          <p:nvPr/>
        </p:nvSpPr>
        <p:spPr>
          <a:xfrm>
            <a:off x="45720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2"/>
          <p:cNvSpPr/>
          <p:nvPr/>
        </p:nvSpPr>
        <p:spPr>
          <a:xfrm>
            <a:off x="47242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3"/>
          <p:cNvSpPr/>
          <p:nvPr/>
        </p:nvSpPr>
        <p:spPr>
          <a:xfrm>
            <a:off x="48769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4"/>
          <p:cNvSpPr/>
          <p:nvPr/>
        </p:nvSpPr>
        <p:spPr>
          <a:xfrm>
            <a:off x="50292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5"/>
          <p:cNvSpPr/>
          <p:nvPr/>
        </p:nvSpPr>
        <p:spPr>
          <a:xfrm>
            <a:off x="51814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6"/>
          <p:cNvSpPr/>
          <p:nvPr/>
        </p:nvSpPr>
        <p:spPr>
          <a:xfrm>
            <a:off x="53341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7"/>
          <p:cNvSpPr/>
          <p:nvPr/>
        </p:nvSpPr>
        <p:spPr>
          <a:xfrm>
            <a:off x="54864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8"/>
          <p:cNvSpPr/>
          <p:nvPr/>
        </p:nvSpPr>
        <p:spPr>
          <a:xfrm>
            <a:off x="56386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9"/>
          <p:cNvSpPr/>
          <p:nvPr/>
        </p:nvSpPr>
        <p:spPr>
          <a:xfrm>
            <a:off x="57913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0"/>
          <p:cNvSpPr/>
          <p:nvPr/>
        </p:nvSpPr>
        <p:spPr>
          <a:xfrm>
            <a:off x="59436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1"/>
          <p:cNvSpPr/>
          <p:nvPr/>
        </p:nvSpPr>
        <p:spPr>
          <a:xfrm>
            <a:off x="60958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2"/>
          <p:cNvSpPr/>
          <p:nvPr/>
        </p:nvSpPr>
        <p:spPr>
          <a:xfrm>
            <a:off x="62485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3"/>
          <p:cNvSpPr/>
          <p:nvPr/>
        </p:nvSpPr>
        <p:spPr>
          <a:xfrm>
            <a:off x="64008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4"/>
          <p:cNvSpPr/>
          <p:nvPr/>
        </p:nvSpPr>
        <p:spPr>
          <a:xfrm>
            <a:off x="65530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5"/>
          <p:cNvSpPr/>
          <p:nvPr/>
        </p:nvSpPr>
        <p:spPr>
          <a:xfrm>
            <a:off x="67057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6"/>
          <p:cNvSpPr/>
          <p:nvPr/>
        </p:nvSpPr>
        <p:spPr>
          <a:xfrm>
            <a:off x="68580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7"/>
          <p:cNvSpPr/>
          <p:nvPr/>
        </p:nvSpPr>
        <p:spPr>
          <a:xfrm>
            <a:off x="70102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8"/>
          <p:cNvSpPr/>
          <p:nvPr/>
        </p:nvSpPr>
        <p:spPr>
          <a:xfrm>
            <a:off x="71629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9"/>
          <p:cNvSpPr/>
          <p:nvPr/>
        </p:nvSpPr>
        <p:spPr>
          <a:xfrm>
            <a:off x="73152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0"/>
          <p:cNvSpPr/>
          <p:nvPr/>
        </p:nvSpPr>
        <p:spPr>
          <a:xfrm>
            <a:off x="74674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1"/>
          <p:cNvSpPr/>
          <p:nvPr/>
        </p:nvSpPr>
        <p:spPr>
          <a:xfrm>
            <a:off x="76201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2"/>
          <p:cNvSpPr/>
          <p:nvPr/>
        </p:nvSpPr>
        <p:spPr>
          <a:xfrm>
            <a:off x="77724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3"/>
          <p:cNvSpPr/>
          <p:nvPr/>
        </p:nvSpPr>
        <p:spPr>
          <a:xfrm>
            <a:off x="79246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4"/>
          <p:cNvSpPr/>
          <p:nvPr/>
        </p:nvSpPr>
        <p:spPr>
          <a:xfrm>
            <a:off x="80773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55"/>
          <p:cNvSpPr/>
          <p:nvPr/>
        </p:nvSpPr>
        <p:spPr>
          <a:xfrm>
            <a:off x="82296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6"/>
          <p:cNvSpPr/>
          <p:nvPr/>
        </p:nvSpPr>
        <p:spPr>
          <a:xfrm>
            <a:off x="83818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57"/>
          <p:cNvSpPr/>
          <p:nvPr/>
        </p:nvSpPr>
        <p:spPr>
          <a:xfrm>
            <a:off x="85345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8"/>
          <p:cNvSpPr/>
          <p:nvPr/>
        </p:nvSpPr>
        <p:spPr>
          <a:xfrm>
            <a:off x="868680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9"/>
          <p:cNvSpPr/>
          <p:nvPr/>
        </p:nvSpPr>
        <p:spPr>
          <a:xfrm>
            <a:off x="883908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0"/>
          <p:cNvSpPr/>
          <p:nvPr/>
        </p:nvSpPr>
        <p:spPr>
          <a:xfrm>
            <a:off x="8991720" y="9360"/>
            <a:ext cx="75960" cy="685764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61"/>
          <p:cNvSpPr/>
          <p:nvPr/>
        </p:nvSpPr>
        <p:spPr>
          <a:xfrm>
            <a:off x="684360" y="0"/>
            <a:ext cx="8462520" cy="68576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PlaceHolder 62"/>
          <p:cNvSpPr>
            <a:spLocks noGrp="1"/>
          </p:cNvSpPr>
          <p:nvPr>
            <p:ph type="title"/>
          </p:nvPr>
        </p:nvSpPr>
        <p:spPr>
          <a:xfrm>
            <a:off x="871560" y="922320"/>
            <a:ext cx="8162640" cy="701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3366"/>
                </a:solidFill>
                <a:latin typeface="Verdana"/>
              </a:rPr>
              <a:t>Образец заголовка</a:t>
            </a:r>
            <a:endParaRPr b="0" lang="ru-RU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7" name="PlaceHolder 63"/>
          <p:cNvSpPr>
            <a:spLocks noGrp="1"/>
          </p:cNvSpPr>
          <p:nvPr>
            <p:ph type="body"/>
          </p:nvPr>
        </p:nvSpPr>
        <p:spPr>
          <a:xfrm>
            <a:off x="912960" y="1905120"/>
            <a:ext cx="8110080" cy="41907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a0000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latin typeface="Verdana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a00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000000"/>
                </a:solidFill>
                <a:latin typeface="Verdana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3366"/>
              </a:buClr>
              <a:buFont typeface="Symbol" charset="2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336699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Symbol" charset="2"/>
              <a:buChar char=""/>
            </a:pPr>
            <a:r>
              <a:rPr b="0" lang="ru-RU" sz="2000" spc="-1" strike="noStrike">
                <a:solidFill>
                  <a:srgbClr val="000000"/>
                </a:solidFill>
                <a:latin typeface="Verdana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8" name="PlaceHolder 64"/>
          <p:cNvSpPr>
            <a:spLocks noGrp="1"/>
          </p:cNvSpPr>
          <p:nvPr>
            <p:ph type="dt"/>
          </p:nvPr>
        </p:nvSpPr>
        <p:spPr>
          <a:xfrm>
            <a:off x="1152360" y="6286680"/>
            <a:ext cx="19047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29" name="PlaceHolder 65"/>
          <p:cNvSpPr>
            <a:spLocks noGrp="1"/>
          </p:cNvSpPr>
          <p:nvPr>
            <p:ph type="ftr"/>
          </p:nvPr>
        </p:nvSpPr>
        <p:spPr>
          <a:xfrm>
            <a:off x="3591000" y="6286680"/>
            <a:ext cx="289512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0" name="PlaceHolder 66"/>
          <p:cNvSpPr>
            <a:spLocks noGrp="1"/>
          </p:cNvSpPr>
          <p:nvPr>
            <p:ph type="sldNum"/>
          </p:nvPr>
        </p:nvSpPr>
        <p:spPr>
          <a:xfrm>
            <a:off x="7020000" y="628668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469A7A2-DAAE-42D2-8A09-3ACC0BC9048E}" type="slidenum">
              <a:rPr b="0" lang="en-US" sz="1400" spc="-1" strike="noStrike">
                <a:solidFill>
                  <a:srgbClr val="000000"/>
                </a:solidFill>
                <a:latin typeface="Verdan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779400" y="1217520"/>
            <a:ext cx="7678440" cy="13107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ru-RU" sz="4000" spc="-1" strike="noStrike">
                <a:solidFill>
                  <a:srgbClr val="003366"/>
                </a:solidFill>
                <a:latin typeface="Verdana"/>
              </a:rPr>
              <a:t>Взаимодействие процессов в UNIX</a:t>
            </a:r>
            <a:endParaRPr b="0" lang="ru-RU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4021200" y="2860560"/>
            <a:ext cx="4436640" cy="3114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Ls -la /dev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71560" y="312840"/>
            <a:ext cx="8162640" cy="13107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3366"/>
                </a:solidFill>
                <a:latin typeface="Verdana"/>
              </a:rPr>
              <a:t>Named pipes</a:t>
            </a:r>
            <a:br/>
            <a:r>
              <a:rPr b="0" lang="ru-RU" sz="4000" spc="-1" strike="noStrike">
                <a:solidFill>
                  <a:srgbClr val="003366"/>
                </a:solidFill>
                <a:latin typeface="Verdana"/>
              </a:rPr>
              <a:t>Именованные каналы</a:t>
            </a:r>
            <a:endParaRPr b="0" lang="ru-RU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912960" y="1905120"/>
            <a:ext cx="8110080" cy="419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m_hPipe = ::CreateNamedPipe (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"\\\\.\\pipe\\ipcdemo", // Имя канала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PIPE_ACCESS_OUTBOUND, // Доступ только для записи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PIPE_TYPE_BYTE | PIPE_NOWAIT, // Запись байтов, без ожидания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1, // По одному экземпляру за один раз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0, // Размер выходного буфера (байт)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0, // Размер входного буфера (байт)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0, // Время ожидания (мс)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NULL // Использовать дескриптор безопасности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// по умолчанию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); </a:t>
            </a:r>
            <a:endParaRPr b="0" lang="ru-RU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871560" y="312840"/>
            <a:ext cx="8162640" cy="13107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3366"/>
                </a:solidFill>
                <a:latin typeface="Verdana"/>
              </a:rPr>
              <a:t>Named pipes</a:t>
            </a:r>
            <a:br/>
            <a:r>
              <a:rPr b="0" lang="ru-RU" sz="4000" spc="-1" strike="noStrike">
                <a:solidFill>
                  <a:srgbClr val="003366"/>
                </a:solidFill>
                <a:latin typeface="Verdana"/>
              </a:rPr>
              <a:t>Именованные каналы</a:t>
            </a:r>
            <a:endParaRPr b="0" lang="ru-RU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912960" y="1905120"/>
            <a:ext cx="8110080" cy="419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CString string = "\\\\" + strServerName + "\\pipe\\ipcdemo";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hPipe = CreateFile(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string,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GENERIC_READ,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FILE_SHARE_READ,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NULL,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OPEN_EXISTING,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FILE_ATTRIBUTE_NORMAL,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NULL); 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871560" y="861840"/>
            <a:ext cx="8162640" cy="7617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3366"/>
                </a:solidFill>
                <a:latin typeface="Verdana"/>
              </a:rPr>
              <a:t>IPC PIPE</a:t>
            </a:r>
            <a:endParaRPr b="0" lang="ru-RU" sz="4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912960" y="1905120"/>
            <a:ext cx="8110080" cy="419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8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Verdana"/>
              </a:rPr>
              <a:t>Канал – однонаправленная передача данных между двумя процессами.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80000"/>
              </a:lnSpc>
              <a:spcBef>
                <a:spcPts val="641"/>
              </a:spcBef>
              <a:buClr>
                <a:srgbClr val="9a0000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latin typeface="Times New Roman Cyr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Times New Roman Cyr"/>
              </a:rPr>
              <a:t>Low level Piping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int pipe(int fd[2]);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int filedes[2]={outdes,indes};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80000"/>
              </a:lnSpc>
              <a:spcBef>
                <a:spcPts val="641"/>
              </a:spcBef>
              <a:buClr>
                <a:srgbClr val="9a0000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latin typeface="Times New Roman Cyr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Times New Roman Cyr"/>
              </a:rPr>
              <a:t>Formatted Piping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FILE *popen(char *command, char *type);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pclose(FILE *stream);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871560" y="922320"/>
            <a:ext cx="8162640" cy="7012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3366"/>
                </a:solidFill>
                <a:latin typeface="Verdana"/>
              </a:rPr>
              <a:t>Low-level piping</a:t>
            </a:r>
            <a:endParaRPr b="0" lang="ru-RU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2340000" y="206064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"/>
          <p:cNvSpPr/>
          <p:nvPr/>
        </p:nvSpPr>
        <p:spPr>
          <a:xfrm>
            <a:off x="2340000" y="227664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"/>
          <p:cNvSpPr/>
          <p:nvPr/>
        </p:nvSpPr>
        <p:spPr>
          <a:xfrm>
            <a:off x="2340000" y="249228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2340000" y="270828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6"/>
          <p:cNvSpPr/>
          <p:nvPr/>
        </p:nvSpPr>
        <p:spPr>
          <a:xfrm>
            <a:off x="2340000" y="292428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7"/>
          <p:cNvSpPr/>
          <p:nvPr/>
        </p:nvSpPr>
        <p:spPr>
          <a:xfrm>
            <a:off x="2340000" y="313992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8"/>
          <p:cNvSpPr/>
          <p:nvPr/>
        </p:nvSpPr>
        <p:spPr>
          <a:xfrm>
            <a:off x="2340000" y="335592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9"/>
          <p:cNvSpPr/>
          <p:nvPr/>
        </p:nvSpPr>
        <p:spPr>
          <a:xfrm>
            <a:off x="1276560" y="1989000"/>
            <a:ext cx="995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stdin = 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5" name="CustomShape 10"/>
          <p:cNvSpPr/>
          <p:nvPr/>
        </p:nvSpPr>
        <p:spPr>
          <a:xfrm>
            <a:off x="1147320" y="2205000"/>
            <a:ext cx="112428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stdout =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6" name="CustomShape 11"/>
          <p:cNvSpPr/>
          <p:nvPr/>
        </p:nvSpPr>
        <p:spPr>
          <a:xfrm>
            <a:off x="1183320" y="2421000"/>
            <a:ext cx="108468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stderr = 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CustomShape 12"/>
          <p:cNvSpPr/>
          <p:nvPr/>
        </p:nvSpPr>
        <p:spPr>
          <a:xfrm>
            <a:off x="5867280" y="206064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3"/>
          <p:cNvSpPr/>
          <p:nvPr/>
        </p:nvSpPr>
        <p:spPr>
          <a:xfrm>
            <a:off x="5867280" y="227664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4"/>
          <p:cNvSpPr/>
          <p:nvPr/>
        </p:nvSpPr>
        <p:spPr>
          <a:xfrm>
            <a:off x="5867280" y="249228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5"/>
          <p:cNvSpPr/>
          <p:nvPr/>
        </p:nvSpPr>
        <p:spPr>
          <a:xfrm>
            <a:off x="5867280" y="270828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6"/>
          <p:cNvSpPr/>
          <p:nvPr/>
        </p:nvSpPr>
        <p:spPr>
          <a:xfrm>
            <a:off x="5867280" y="292428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7"/>
          <p:cNvSpPr/>
          <p:nvPr/>
        </p:nvSpPr>
        <p:spPr>
          <a:xfrm>
            <a:off x="5867280" y="313992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8"/>
          <p:cNvSpPr/>
          <p:nvPr/>
        </p:nvSpPr>
        <p:spPr>
          <a:xfrm>
            <a:off x="5867280" y="3355920"/>
            <a:ext cx="360000" cy="215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9"/>
          <p:cNvSpPr/>
          <p:nvPr/>
        </p:nvSpPr>
        <p:spPr>
          <a:xfrm>
            <a:off x="3708360" y="2060640"/>
            <a:ext cx="1150560" cy="502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0"/>
          <p:cNvSpPr/>
          <p:nvPr/>
        </p:nvSpPr>
        <p:spPr>
          <a:xfrm>
            <a:off x="4140360" y="2563920"/>
            <a:ext cx="286920" cy="144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1"/>
          <p:cNvSpPr/>
          <p:nvPr/>
        </p:nvSpPr>
        <p:spPr>
          <a:xfrm>
            <a:off x="3994200" y="2708280"/>
            <a:ext cx="577440" cy="142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2"/>
          <p:cNvSpPr/>
          <p:nvPr/>
        </p:nvSpPr>
        <p:spPr>
          <a:xfrm>
            <a:off x="3706920" y="2995560"/>
            <a:ext cx="1152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3"/>
          <p:cNvSpPr/>
          <p:nvPr/>
        </p:nvSpPr>
        <p:spPr>
          <a:xfrm>
            <a:off x="3780000" y="306864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4"/>
          <p:cNvSpPr/>
          <p:nvPr/>
        </p:nvSpPr>
        <p:spPr>
          <a:xfrm>
            <a:off x="3924360" y="306864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5"/>
          <p:cNvSpPr/>
          <p:nvPr/>
        </p:nvSpPr>
        <p:spPr>
          <a:xfrm>
            <a:off x="4068720" y="306864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6"/>
          <p:cNvSpPr/>
          <p:nvPr/>
        </p:nvSpPr>
        <p:spPr>
          <a:xfrm>
            <a:off x="4213080" y="306864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7"/>
          <p:cNvSpPr/>
          <p:nvPr/>
        </p:nvSpPr>
        <p:spPr>
          <a:xfrm>
            <a:off x="4357800" y="306864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8"/>
          <p:cNvSpPr/>
          <p:nvPr/>
        </p:nvSpPr>
        <p:spPr>
          <a:xfrm>
            <a:off x="4500720" y="306864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9"/>
          <p:cNvSpPr/>
          <p:nvPr/>
        </p:nvSpPr>
        <p:spPr>
          <a:xfrm>
            <a:off x="3780000" y="321300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0"/>
          <p:cNvSpPr/>
          <p:nvPr/>
        </p:nvSpPr>
        <p:spPr>
          <a:xfrm>
            <a:off x="3924360" y="321300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1"/>
          <p:cNvSpPr/>
          <p:nvPr/>
        </p:nvSpPr>
        <p:spPr>
          <a:xfrm>
            <a:off x="4068720" y="321300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2"/>
          <p:cNvSpPr/>
          <p:nvPr/>
        </p:nvSpPr>
        <p:spPr>
          <a:xfrm>
            <a:off x="4213080" y="321300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3"/>
          <p:cNvSpPr/>
          <p:nvPr/>
        </p:nvSpPr>
        <p:spPr>
          <a:xfrm>
            <a:off x="4357800" y="321300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4"/>
          <p:cNvSpPr/>
          <p:nvPr/>
        </p:nvSpPr>
        <p:spPr>
          <a:xfrm>
            <a:off x="4500720" y="321300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5"/>
          <p:cNvSpPr/>
          <p:nvPr/>
        </p:nvSpPr>
        <p:spPr>
          <a:xfrm>
            <a:off x="4716360" y="306864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6"/>
          <p:cNvSpPr/>
          <p:nvPr/>
        </p:nvSpPr>
        <p:spPr>
          <a:xfrm>
            <a:off x="4716360" y="3213000"/>
            <a:ext cx="70920" cy="70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37"/>
          <p:cNvSpPr/>
          <p:nvPr/>
        </p:nvSpPr>
        <p:spPr>
          <a:xfrm flipH="1" flipV="1">
            <a:off x="2700000" y="2131920"/>
            <a:ext cx="1008360" cy="100800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38"/>
          <p:cNvSpPr/>
          <p:nvPr/>
        </p:nvSpPr>
        <p:spPr>
          <a:xfrm>
            <a:off x="2700000" y="2347560"/>
            <a:ext cx="1008360" cy="36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39"/>
          <p:cNvSpPr/>
          <p:nvPr/>
        </p:nvSpPr>
        <p:spPr>
          <a:xfrm>
            <a:off x="2700000" y="2565360"/>
            <a:ext cx="1008360" cy="36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0"/>
          <p:cNvSpPr/>
          <p:nvPr/>
        </p:nvSpPr>
        <p:spPr>
          <a:xfrm>
            <a:off x="3849840" y="2122560"/>
            <a:ext cx="866520" cy="3776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1"/>
          <p:cNvSpPr/>
          <p:nvPr/>
        </p:nvSpPr>
        <p:spPr>
          <a:xfrm>
            <a:off x="1357200" y="4654440"/>
            <a:ext cx="2125800" cy="201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1. pipe(fd)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2. fork()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3. close(0)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4. dup2(fd[0],0)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5. close(fd[0])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6. close(fd[1])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7. exec*(“more”)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42"/>
          <p:cNvSpPr/>
          <p:nvPr/>
        </p:nvSpPr>
        <p:spPr>
          <a:xfrm>
            <a:off x="5328720" y="4654440"/>
            <a:ext cx="2076840" cy="1461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1. close(1)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2. dup2(fd[1],1)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3. close(fd[0])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4. close(fd[1])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5. exec*(“ls -la”)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43"/>
          <p:cNvSpPr/>
          <p:nvPr/>
        </p:nvSpPr>
        <p:spPr>
          <a:xfrm>
            <a:off x="3492360" y="3789360"/>
            <a:ext cx="1584000" cy="333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&gt;&gt;PIPE&gt;&gt;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9" name="CustomShape 44"/>
          <p:cNvSpPr/>
          <p:nvPr/>
        </p:nvSpPr>
        <p:spPr>
          <a:xfrm>
            <a:off x="1275120" y="2852640"/>
            <a:ext cx="984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fd[0] = 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0" name="CustomShape 45"/>
          <p:cNvSpPr/>
          <p:nvPr/>
        </p:nvSpPr>
        <p:spPr>
          <a:xfrm>
            <a:off x="1275120" y="3284640"/>
            <a:ext cx="984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fd[1] = 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1" name="Line 46"/>
          <p:cNvSpPr/>
          <p:nvPr/>
        </p:nvSpPr>
        <p:spPr>
          <a:xfrm>
            <a:off x="2700000" y="3500280"/>
            <a:ext cx="792360" cy="50472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47"/>
          <p:cNvSpPr/>
          <p:nvPr/>
        </p:nvSpPr>
        <p:spPr>
          <a:xfrm flipH="1" flipV="1">
            <a:off x="2700000" y="3068280"/>
            <a:ext cx="2374920" cy="72108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48"/>
          <p:cNvSpPr/>
          <p:nvPr/>
        </p:nvSpPr>
        <p:spPr>
          <a:xfrm flipH="1">
            <a:off x="4860720" y="2349360"/>
            <a:ext cx="1006560" cy="36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49"/>
          <p:cNvSpPr/>
          <p:nvPr/>
        </p:nvSpPr>
        <p:spPr>
          <a:xfrm flipH="1">
            <a:off x="4860720" y="2565360"/>
            <a:ext cx="1006560" cy="144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50"/>
          <p:cNvSpPr/>
          <p:nvPr/>
        </p:nvSpPr>
        <p:spPr>
          <a:xfrm flipV="1">
            <a:off x="4859280" y="2060280"/>
            <a:ext cx="1008000" cy="107964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51"/>
          <p:cNvSpPr/>
          <p:nvPr/>
        </p:nvSpPr>
        <p:spPr>
          <a:xfrm flipV="1">
            <a:off x="5076720" y="2997000"/>
            <a:ext cx="790560" cy="79056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52"/>
          <p:cNvSpPr/>
          <p:nvPr/>
        </p:nvSpPr>
        <p:spPr>
          <a:xfrm flipH="1">
            <a:off x="4859280" y="3500280"/>
            <a:ext cx="1008000" cy="115236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53"/>
          <p:cNvSpPr/>
          <p:nvPr/>
        </p:nvSpPr>
        <p:spPr>
          <a:xfrm flipH="1" flipV="1">
            <a:off x="3419280" y="4149720"/>
            <a:ext cx="1440000" cy="50292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54"/>
          <p:cNvSpPr/>
          <p:nvPr/>
        </p:nvSpPr>
        <p:spPr>
          <a:xfrm>
            <a:off x="6375600" y="1989000"/>
            <a:ext cx="995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0 = stdin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0" name="CustomShape 55"/>
          <p:cNvSpPr/>
          <p:nvPr/>
        </p:nvSpPr>
        <p:spPr>
          <a:xfrm>
            <a:off x="6375240" y="2205000"/>
            <a:ext cx="112428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1 = stdout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1" name="CustomShape 56"/>
          <p:cNvSpPr/>
          <p:nvPr/>
        </p:nvSpPr>
        <p:spPr>
          <a:xfrm>
            <a:off x="6379200" y="2421000"/>
            <a:ext cx="108468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2 = stderr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2" name="CustomShape 57"/>
          <p:cNvSpPr/>
          <p:nvPr/>
        </p:nvSpPr>
        <p:spPr>
          <a:xfrm>
            <a:off x="6387120" y="2852640"/>
            <a:ext cx="984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4 = fd[0]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3" name="CustomShape 58"/>
          <p:cNvSpPr/>
          <p:nvPr/>
        </p:nvSpPr>
        <p:spPr>
          <a:xfrm>
            <a:off x="6387120" y="3284640"/>
            <a:ext cx="984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6 = fd[1]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4" name="Line 59"/>
          <p:cNvSpPr/>
          <p:nvPr/>
        </p:nvSpPr>
        <p:spPr>
          <a:xfrm flipH="1">
            <a:off x="5435280" y="2420640"/>
            <a:ext cx="432000" cy="216072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60"/>
          <p:cNvSpPr/>
          <p:nvPr/>
        </p:nvSpPr>
        <p:spPr>
          <a:xfrm flipH="1" flipV="1">
            <a:off x="3492360" y="4149720"/>
            <a:ext cx="1941480" cy="43164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61"/>
          <p:cNvSpPr/>
          <p:nvPr/>
        </p:nvSpPr>
        <p:spPr>
          <a:xfrm flipH="1" flipV="1">
            <a:off x="2700000" y="2205000"/>
            <a:ext cx="863640" cy="129528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62"/>
          <p:cNvSpPr/>
          <p:nvPr/>
        </p:nvSpPr>
        <p:spPr>
          <a:xfrm flipH="1" flipV="1">
            <a:off x="3563640" y="3500280"/>
            <a:ext cx="1513080" cy="289080"/>
          </a:xfrm>
          <a:prstGeom prst="line">
            <a:avLst/>
          </a:prstGeom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in">
                                      <p:cBhvr additive="repl">
                                        <p:cTn id="6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in">
                                      <p:cBhvr additive="repl">
                                        <p:cTn id="7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in">
                                      <p:cBhvr additive="repl">
                                        <p:cTn id="7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in">
                                      <p:cBhvr additive="repl">
                                        <p:cTn id="7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in">
                                      <p:cBhvr additive="repl">
                                        <p:cTn id="9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in">
                                      <p:cBhvr additive="repl">
                                        <p:cTn id="9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in">
                                      <p:cBhvr additive="repl">
                                        <p:cTn id="9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871560" y="861840"/>
            <a:ext cx="8162640" cy="7617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3366"/>
                </a:solidFill>
                <a:latin typeface="Verdana"/>
              </a:rPr>
              <a:t>FIFO</a:t>
            </a:r>
            <a:endParaRPr b="0" lang="ru-RU" sz="4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912960" y="1905120"/>
            <a:ext cx="8110080" cy="419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609480" indent="-60912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int mknod(char *pathname, int mode, int dev);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pathname</a:t>
            </a:r>
            <a:r>
              <a:rPr b="0" lang="ru-RU" sz="3200" spc="-1" strike="noStrike">
                <a:solidFill>
                  <a:srgbClr val="000000"/>
                </a:solidFill>
                <a:latin typeface="Times New Roman Cyr"/>
              </a:rPr>
              <a:t> – имя FIFO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mode </a:t>
            </a:r>
            <a:r>
              <a:rPr b="0" lang="ru-RU" sz="3200" spc="-1" strike="noStrike">
                <a:solidFill>
                  <a:srgbClr val="000000"/>
                </a:solidFill>
                <a:latin typeface="Times New Roman Cyr"/>
              </a:rPr>
              <a:t>– флаг S_IFIFO, а также флаги владения, прав доступа и т.д. 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dev </a:t>
            </a:r>
            <a:r>
              <a:rPr b="0" lang="ru-RU" sz="3200" spc="-1" strike="noStrike">
                <a:solidFill>
                  <a:srgbClr val="000000"/>
                </a:solidFill>
                <a:latin typeface="Times New Roman Cyr"/>
              </a:rPr>
              <a:t>– игнорируется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98" dur="indefinite" restart="never" nodeType="tmRoot">
          <p:childTnLst>
            <p:seq>
              <p:cTn id="9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912960" y="1905120"/>
            <a:ext cx="8110080" cy="419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0360" indent="-360000">
              <a:lnSpc>
                <a:spcPct val="80000"/>
              </a:lnSpc>
              <a:spcBef>
                <a:spcPts val="479"/>
              </a:spcBef>
              <a:buClr>
                <a:srgbClr val="9a0000"/>
              </a:buClr>
              <a:buSzPct val="75000"/>
              <a:buFont typeface="Wingdings" charset="2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imes New Roman Cyr"/>
              </a:rPr>
              <a:t>При чтении меньшего числа байт, чем есть в канале, остаток сохраняется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60360" indent="-360000">
              <a:lnSpc>
                <a:spcPct val="80000"/>
              </a:lnSpc>
              <a:spcBef>
                <a:spcPts val="479"/>
              </a:spcBef>
              <a:buClr>
                <a:srgbClr val="9a0000"/>
              </a:buClr>
              <a:buSzPct val="75000"/>
              <a:buFont typeface="Wingdings" charset="2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imes New Roman Cyr"/>
              </a:rPr>
              <a:t>При чтении большего числа байт, чем есть в канале, возвращается доступное число байт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60360" indent="-360000">
              <a:lnSpc>
                <a:spcPct val="80000"/>
              </a:lnSpc>
              <a:spcBef>
                <a:spcPts val="479"/>
              </a:spcBef>
              <a:buClr>
                <a:srgbClr val="9a0000"/>
              </a:buClr>
              <a:buSzPct val="75000"/>
              <a:buFont typeface="Wingdings" charset="2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imes New Roman Cyr"/>
              </a:rPr>
              <a:t>Если канал пуст и ни один процесс не открыл его на запись, будет возвращено 0 байт. Если какой-либо процесс открыл канал на запись, то read будет переведен в состояние ожидания (если канал не работает в режиме NO_DELAY).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60360" indent="-360000">
              <a:lnSpc>
                <a:spcPct val="80000"/>
              </a:lnSpc>
              <a:spcBef>
                <a:spcPts val="479"/>
              </a:spcBef>
              <a:buClr>
                <a:srgbClr val="9a0000"/>
              </a:buClr>
              <a:buSzPct val="75000"/>
              <a:buFont typeface="Wingdings" charset="2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imes New Roman Cyr"/>
              </a:rPr>
              <a:t>Запись числа байт, меньше емкости канала гарантировано атомарно.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60360" indent="-360000">
              <a:lnSpc>
                <a:spcPct val="80000"/>
              </a:lnSpc>
              <a:spcBef>
                <a:spcPts val="479"/>
              </a:spcBef>
              <a:buClr>
                <a:srgbClr val="9a0000"/>
              </a:buClr>
              <a:buSzPct val="75000"/>
              <a:buFont typeface="Wingdings" charset="2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imes New Roman Cyr"/>
              </a:rPr>
              <a:t>При записи числа байт, больше емкости канала, write блокируется, атомарность не гарантируется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871560" y="861840"/>
            <a:ext cx="8162640" cy="7617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3366"/>
                </a:solidFill>
                <a:latin typeface="Verdana"/>
              </a:rPr>
              <a:t>Каналы</a:t>
            </a:r>
            <a:endParaRPr b="0" lang="ru-RU" sz="4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00" dur="indefinite" restart="never" nodeType="tmRoot">
          <p:childTnLst>
            <p:seq>
              <p:cTn id="10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871560" y="861840"/>
            <a:ext cx="8162640" cy="7617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3366"/>
                </a:solidFill>
                <a:latin typeface="Verdana"/>
              </a:rPr>
              <a:t>IPC FIFO</a:t>
            </a:r>
            <a:endParaRPr b="0" lang="ru-RU" sz="4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912960" y="1905120"/>
            <a:ext cx="8110080" cy="419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mknod(“myfifo”, S_IFIFO | 0666, 0);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open(“myfifo”, O_RDONLY);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open(“myfifo”, O_WRONLY);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read(handle, buff, MAXBUFF);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write(handle, “Hello, world!”);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close(handle);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urier New"/>
              </a:rPr>
              <a:t>unlink(“myfifo”);</a:t>
            </a:r>
            <a:endParaRPr b="0" lang="ru-RU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02" dur="indefinite" restart="never" nodeType="tmRoot">
          <p:childTnLst>
            <p:seq>
              <p:cTn id="10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779400" y="1827360"/>
            <a:ext cx="7678440" cy="7012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ru-RU" sz="3600" spc="-1" strike="noStrike">
                <a:solidFill>
                  <a:srgbClr val="003366"/>
                </a:solidFill>
                <a:latin typeface="Verdana"/>
              </a:rPr>
              <a:t>Взаимодействие потоков в Win32</a:t>
            </a:r>
            <a:endParaRPr b="0" lang="ru-RU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4021200" y="2860560"/>
            <a:ext cx="4436640" cy="3114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04" dur="indefinite" restart="never" nodeType="tmRoot">
          <p:childTnLst>
            <p:seq>
              <p:cTn id="10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871560" y="312840"/>
            <a:ext cx="8162640" cy="13107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3366"/>
                </a:solidFill>
                <a:latin typeface="Verdana"/>
              </a:rPr>
              <a:t>Unnamed pipes</a:t>
            </a:r>
            <a:br/>
            <a:r>
              <a:rPr b="0" lang="ru-RU" sz="4000" spc="-1" strike="noStrike">
                <a:solidFill>
                  <a:srgbClr val="003366"/>
                </a:solidFill>
                <a:latin typeface="Verdana"/>
              </a:rPr>
              <a:t>Неименованные каналы</a:t>
            </a:r>
            <a:endParaRPr b="0" lang="ru-RU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912960" y="1905120"/>
            <a:ext cx="8110080" cy="419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Verdana"/>
              </a:rPr>
              <a:t>Однонаправленный локальный механизм взаимодействия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BOOL CreatePipe(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PHANDLE phRead,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PHANDLE phWrite,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LPSECURITY_ATTRIBUTES lpsa,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DWORD cbPipe );</a:t>
            </a:r>
            <a:endParaRPr b="0" lang="ru-RU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06" dur="indefinite" restart="never" nodeType="tmRoot">
          <p:childTnLst>
            <p:seq>
              <p:cTn id="10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871560" y="312840"/>
            <a:ext cx="8162640" cy="13107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3366"/>
                </a:solidFill>
                <a:latin typeface="Verdana"/>
              </a:rPr>
              <a:t>Named pipes</a:t>
            </a:r>
            <a:br/>
            <a:r>
              <a:rPr b="0" lang="ru-RU" sz="4000" spc="-1" strike="noStrike">
                <a:solidFill>
                  <a:srgbClr val="003366"/>
                </a:solidFill>
                <a:latin typeface="Verdana"/>
              </a:rPr>
              <a:t>Именованные каналы</a:t>
            </a:r>
            <a:endParaRPr b="0" lang="ru-RU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912960" y="1905120"/>
            <a:ext cx="8110080" cy="419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</a:rPr>
              <a:t>Двунаправленный механизм взаимодействия, может использоваться локально и удаленно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HANDLE CreateNamedPipe(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LPCTSTR lpszPipeName,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DWORD fdwOpenMode,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DWORD fdwPipMode,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DWORD nMaxInstances,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DWORD cbOutBuf,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DWORD cbInBuf,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DWORD dwTimeOut,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</a:rPr>
              <a:t>LPSECURITY_ATTRIBUTES lpsa );</a:t>
            </a:r>
            <a:endParaRPr b="0" lang="ru-RU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Designs\Серые полосы.pot</Template>
  <TotalTime>1429</TotalTime>
  <Application>LibreOffice/5.4.5.1$Linux_X86_64 LibreOffice_project/40m0$Build-1</Application>
  <Words>519</Words>
  <Paragraphs>100</Paragraphs>
  <Company>NNSU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2003-06-05T04:07:34Z</dcterms:created>
  <dc:creator>alexey</dc:creator>
  <dc:description/>
  <dc:language>en-US</dc:language>
  <cp:lastModifiedBy/>
  <dcterms:modified xsi:type="dcterms:W3CDTF">2018-03-21T09:17:08Z</dcterms:modified>
  <cp:revision>155</cp:revision>
  <dc:subject/>
  <dc:title>UNIX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NNSU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