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4F21-FD30-4377-B58F-2E6D6F17C634}" type="datetimeFigureOut">
              <a:rPr lang="zh-CN" altLang="en-US" smtClean="0"/>
              <a:t>2013/8/27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 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ifei</a:t>
            </a:r>
            <a:endParaRPr lang="en-US" altLang="zh-CN" dirty="0" smtClean="0"/>
          </a:p>
          <a:p>
            <a:r>
              <a:rPr lang="en-US" altLang="zh-CN" dirty="0" smtClean="0"/>
              <a:t>2013.08.27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继承关系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复用</a:t>
            </a:r>
            <a:r>
              <a:rPr lang="en-US" altLang="zh-CN" dirty="0" smtClean="0"/>
              <a:t>Control, Template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主要靠继承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用户可以自己实现装饰者模式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5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消息监听局限于窗口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因为它只是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封装消息循环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层访问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87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特效实现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简单的位移两者差不多</a:t>
            </a:r>
            <a:endParaRPr lang="en-US" altLang="zh-CN" dirty="0" smtClean="0"/>
          </a:p>
          <a:p>
            <a:r>
              <a:rPr lang="zh-CN" altLang="en-US" dirty="0" smtClean="0"/>
              <a:t>特效</a:t>
            </a:r>
            <a:r>
              <a:rPr lang="en-US" altLang="zh-CN" dirty="0" smtClean="0"/>
              <a:t>, BXF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特效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GraphicsView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archicture</a:t>
            </a:r>
            <a:endParaRPr lang="en-US" altLang="zh-CN" dirty="0" smtClean="0"/>
          </a:p>
          <a:p>
            <a:r>
              <a:rPr lang="en-US" altLang="zh-CN" dirty="0" err="1" smtClean="0"/>
              <a:t>Qml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轻量级的</a:t>
            </a:r>
            <a:endParaRPr lang="en-US" altLang="zh-CN" dirty="0" smtClean="0"/>
          </a:p>
          <a:p>
            <a:r>
              <a:rPr lang="zh-CN" altLang="en-US" dirty="0" smtClean="0"/>
              <a:t>组合的</a:t>
            </a:r>
            <a:endParaRPr lang="en-US" altLang="zh-CN" dirty="0" smtClean="0"/>
          </a:p>
          <a:p>
            <a:r>
              <a:rPr lang="zh-CN" altLang="en-US" dirty="0" smtClean="0"/>
              <a:t>布局决定控件外观</a:t>
            </a:r>
            <a:endParaRPr lang="en-US" altLang="zh-CN" dirty="0" smtClean="0"/>
          </a:p>
          <a:p>
            <a:r>
              <a:rPr lang="zh-CN" altLang="en-US" dirty="0" smtClean="0"/>
              <a:t>脚本语言决定控件行为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重量级的</a:t>
            </a:r>
            <a:endParaRPr lang="en-US" altLang="zh-CN" dirty="0" smtClean="0"/>
          </a:p>
          <a:p>
            <a:r>
              <a:rPr lang="zh-CN" altLang="en-US" dirty="0" smtClean="0"/>
              <a:t>集成的</a:t>
            </a:r>
            <a:endParaRPr lang="en-US" altLang="zh-CN" dirty="0" smtClean="0"/>
          </a:p>
          <a:p>
            <a:r>
              <a:rPr lang="zh-CN" altLang="en-US" dirty="0" smtClean="0"/>
              <a:t>自绘决定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控件外观</a:t>
            </a:r>
            <a:endParaRPr lang="en-US" altLang="zh-CN" dirty="0" smtClean="0"/>
          </a:p>
          <a:p>
            <a:r>
              <a:rPr lang="zh-CN" altLang="en-US" dirty="0" smtClean="0"/>
              <a:t>事件决定控件行为</a:t>
            </a:r>
            <a:endParaRPr lang="en-US" altLang="zh-CN" dirty="0" smtClean="0"/>
          </a:p>
          <a:p>
            <a:r>
              <a:rPr lang="zh-CN" altLang="en-US" dirty="0" smtClean="0"/>
              <a:t>一个大而全的什么都有的框架</a:t>
            </a:r>
          </a:p>
        </p:txBody>
      </p:sp>
    </p:spTree>
    <p:extLst>
      <p:ext uri="{BB962C8B-B14F-4D97-AF65-F5344CB8AC3E}">
        <p14:creationId xmlns:p14="http://schemas.microsoft.com/office/powerpoint/2010/main" val="328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使用上的优劣势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基本的控件也要程序员实现</a:t>
            </a:r>
            <a:r>
              <a:rPr lang="en-US" altLang="zh-CN" dirty="0" smtClean="0"/>
              <a:t>, Button, </a:t>
            </a:r>
            <a:r>
              <a:rPr lang="en-US" altLang="zh-CN" dirty="0" err="1" smtClean="0"/>
              <a:t>ListBox</a:t>
            </a:r>
            <a:endParaRPr lang="en-US" altLang="zh-CN" dirty="0" smtClean="0"/>
          </a:p>
          <a:p>
            <a:r>
              <a:rPr lang="zh-CN" altLang="en-US" dirty="0" smtClean="0"/>
              <a:t>布局定义</a:t>
            </a:r>
            <a:r>
              <a:rPr lang="zh-CN" altLang="en-US" dirty="0"/>
              <a:t>或者</a:t>
            </a:r>
            <a:r>
              <a:rPr lang="zh-CN" altLang="en-US" dirty="0" smtClean="0"/>
              <a:t>动态实例化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不是完全对等的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强可定制性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随便搭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引擎的限制少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方便现成丰富的控件库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PushButton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Calendar</a:t>
            </a:r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文件或者动态实例化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二者是相同的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框架做了很多事情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控件的灵活性降低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1986"/>
          <a:stretch/>
        </p:blipFill>
        <p:spPr>
          <a:xfrm>
            <a:off x="1011219" y="2696877"/>
            <a:ext cx="4883972" cy="330098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" b="3956"/>
          <a:stretch/>
        </p:blipFill>
        <p:spPr>
          <a:xfrm>
            <a:off x="6382544" y="2700168"/>
            <a:ext cx="4762500" cy="3291841"/>
          </a:xfrm>
        </p:spPr>
      </p:pic>
    </p:spTree>
    <p:extLst>
      <p:ext uri="{BB962C8B-B14F-4D97-AF65-F5344CB8AC3E}">
        <p14:creationId xmlns:p14="http://schemas.microsoft.com/office/powerpoint/2010/main" val="4877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44" y="2918619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408089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初学者的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XAR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对象树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位图资源</a:t>
            </a:r>
            <a:endParaRPr lang="en-US" altLang="zh-CN" dirty="0" smtClean="0"/>
          </a:p>
          <a:p>
            <a:r>
              <a:rPr lang="en-US" altLang="zh-CN" dirty="0" smtClean="0"/>
              <a:t>C++,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XAR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QPushButton</a:t>
            </a:r>
            <a:r>
              <a:rPr lang="en-US" altLang="zh-CN" dirty="0" smtClean="0"/>
              <a:t> button(“hello”);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button.show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a.exec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&lt;XLUE&gt;</a:t>
            </a:r>
          </a:p>
          <a:p>
            <a:pPr marL="0" indent="0">
              <a:buNone/>
            </a:pPr>
            <a:r>
              <a:rPr lang="en-US" altLang="zh-CN" dirty="0"/>
              <a:t>&lt;resource&gt;</a:t>
            </a:r>
          </a:p>
          <a:p>
            <a:pPr marL="0" indent="0">
              <a:buNone/>
            </a:pPr>
            <a:r>
              <a:rPr lang="en-US" altLang="zh-CN" dirty="0"/>
              <a:t> &lt;bitmap id="</a:t>
            </a:r>
            <a:r>
              <a:rPr lang="en-US" altLang="zh-CN" dirty="0" err="1"/>
              <a:t>app.bkg</a:t>
            </a:r>
            <a:r>
              <a:rPr lang="en-US" altLang="zh-CN" dirty="0"/>
              <a:t>" path="bitmap\bkg.png" /&gt;</a:t>
            </a:r>
          </a:p>
          <a:p>
            <a:pPr marL="0" indent="0">
              <a:buNone/>
            </a:pPr>
            <a:r>
              <a:rPr lang="en-US" altLang="zh-CN" dirty="0"/>
              <a:t>&lt;/resource&gt;</a:t>
            </a:r>
          </a:p>
          <a:p>
            <a:pPr marL="0" indent="0">
              <a:buNone/>
            </a:pPr>
            <a:r>
              <a:rPr lang="en-US" altLang="zh-CN" dirty="0"/>
              <a:t>&lt;/XLUE&gt;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Qml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Item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width: 400;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height: 400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Image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id: ball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source: "./color.png"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anchors.centerIn</a:t>
            </a:r>
            <a:r>
              <a:rPr lang="en-US" altLang="zh-CN" dirty="0"/>
              <a:t>: parent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smooth: true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8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gdi</a:t>
            </a:r>
            <a:r>
              <a:rPr lang="en-US" altLang="zh-CN" dirty="0" smtClean="0"/>
              <a:t>+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平台界面绘制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硬件加速</a:t>
            </a:r>
            <a:r>
              <a:rPr lang="en-US" altLang="zh-CN" dirty="0" smtClean="0"/>
              <a:t>DX, OpenGL?</a:t>
            </a:r>
          </a:p>
          <a:p>
            <a:r>
              <a:rPr lang="en-US" altLang="zh-CN" dirty="0" smtClean="0"/>
              <a:t>MMX/SSE</a:t>
            </a:r>
            <a:r>
              <a:rPr lang="zh-CN" altLang="en-US" smtClean="0"/>
              <a:t>指令集加速</a:t>
            </a:r>
            <a:endParaRPr lang="en-US" altLang="zh-CN" dirty="0" smtClean="0"/>
          </a:p>
          <a:p>
            <a:r>
              <a:rPr lang="zh-CN" altLang="en-US" dirty="0" smtClean="0"/>
              <a:t>尽量平台独立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5QPA(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-Platform-Abstraction)</a:t>
            </a:r>
          </a:p>
          <a:p>
            <a:r>
              <a:rPr lang="en-US" altLang="zh-CN" dirty="0" smtClean="0"/>
              <a:t>Before Qt5, QWS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对象树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299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Bolt &amp; Qt</vt:lpstr>
      <vt:lpstr>整体对比</vt:lpstr>
      <vt:lpstr>使用上的优劣势</vt:lpstr>
      <vt:lpstr>PowerPoint 演示文稿</vt:lpstr>
      <vt:lpstr>PowerPoint 演示文稿</vt:lpstr>
      <vt:lpstr>初学者的Hello World</vt:lpstr>
      <vt:lpstr>Hello World</vt:lpstr>
      <vt:lpstr>绘制</vt:lpstr>
      <vt:lpstr>布局控制</vt:lpstr>
      <vt:lpstr>结构设计, 继承关系</vt:lpstr>
      <vt:lpstr>消息循环</vt:lpstr>
      <vt:lpstr>特效实现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35</cp:revision>
  <dcterms:created xsi:type="dcterms:W3CDTF">2013-08-26T07:40:38Z</dcterms:created>
  <dcterms:modified xsi:type="dcterms:W3CDTF">2013-08-27T02:18:06Z</dcterms:modified>
</cp:coreProperties>
</file>