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77" r:id="rId9"/>
    <p:sldId id="265" r:id="rId10"/>
    <p:sldId id="266" r:id="rId11"/>
    <p:sldId id="270" r:id="rId12"/>
    <p:sldId id="271" r:id="rId13"/>
    <p:sldId id="272" r:id="rId14"/>
    <p:sldId id="273" r:id="rId15"/>
    <p:sldId id="267" r:id="rId16"/>
    <p:sldId id="274" r:id="rId17"/>
    <p:sldId id="276" r:id="rId18"/>
    <p:sldId id="275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0" autoAdjust="0"/>
    <p:restoredTop sz="95494" autoAdjust="0"/>
  </p:normalViewPr>
  <p:slideViewPr>
    <p:cSldViewPr snapToGrid="0">
      <p:cViewPr varScale="1">
        <p:scale>
          <a:sx n="92" d="100"/>
          <a:sy n="92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qt-project.org/doc/qt-4.8/metaobjects.html#meta-object-syste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Bolt 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ifei</a:t>
            </a:r>
            <a:endParaRPr lang="en-US" altLang="zh-CN" dirty="0" smtClean="0"/>
          </a:p>
          <a:p>
            <a:r>
              <a:rPr lang="en-US" altLang="zh-CN" dirty="0" smtClean="0"/>
              <a:t>2013.08.27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定制可复用控件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最小控件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Control, Template</a:t>
            </a:r>
          </a:p>
          <a:p>
            <a:r>
              <a:rPr lang="zh-CN" altLang="en-US" dirty="0" smtClean="0"/>
              <a:t>模板的展开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模板可以很小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只定制一小部分特性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或者一两个子对象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使用者引用模板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贴图</a:t>
            </a:r>
            <a:r>
              <a:rPr lang="en-US" altLang="zh-CN" dirty="0" smtClean="0"/>
              <a:t>+</a:t>
            </a:r>
            <a:r>
              <a:rPr lang="zh-CN" altLang="en-US" dirty="0"/>
              <a:t>元对象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eventlist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主要靠继承</a:t>
            </a:r>
            <a:r>
              <a:rPr lang="en-US" altLang="zh-CN" dirty="0" smtClean="0"/>
              <a:t>, Model/View</a:t>
            </a:r>
            <a:r>
              <a:rPr lang="zh-CN" altLang="en-US" dirty="0" smtClean="0"/>
              <a:t>一部分靠代理</a:t>
            </a:r>
            <a:endParaRPr lang="en-US" altLang="zh-CN" dirty="0"/>
          </a:p>
          <a:p>
            <a:r>
              <a:rPr lang="zh-CN" altLang="en-US" dirty="0" smtClean="0"/>
              <a:t>继承的话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覆盖父类行为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重新定义</a:t>
            </a:r>
            <a:r>
              <a:rPr lang="en-US" altLang="zh-CN" dirty="0" err="1" smtClean="0"/>
              <a:t>XXXevent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7" y="2623409"/>
            <a:ext cx="5157787" cy="3684588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Effort &gt; 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r>
              <a:rPr lang="zh-CN" altLang="en-US" dirty="0" smtClean="0"/>
              <a:t>改变外观 </a:t>
            </a:r>
            <a:r>
              <a:rPr lang="en-US" altLang="zh-CN" dirty="0" smtClean="0"/>
              <a:t>Effort = 0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eventlist</a:t>
            </a:r>
            <a:r>
              <a:rPr lang="en-US" altLang="zh-CN" dirty="0" smtClean="0"/>
              <a:t>&gt;, </a:t>
            </a:r>
            <a:r>
              <a:rPr lang="en-US" altLang="zh-CN" dirty="0" err="1" smtClean="0"/>
              <a:t>AttachListener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Effort = 0</a:t>
            </a:r>
          </a:p>
          <a:p>
            <a:r>
              <a:rPr lang="zh-CN" altLang="en-US" dirty="0" smtClean="0"/>
              <a:t>改变外观 </a:t>
            </a:r>
            <a:r>
              <a:rPr lang="en-US" altLang="zh-CN" dirty="0" smtClean="0"/>
              <a:t>Effort: 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多行文本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换个风格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改变行为</a:t>
            </a:r>
            <a:r>
              <a:rPr lang="en-US" altLang="zh-CN" dirty="0" smtClean="0"/>
              <a:t>: event filter, event</a:t>
            </a:r>
            <a:r>
              <a:rPr lang="en-US" altLang="zh-CN" dirty="0" smtClean="0"/>
              <a:t>(), signal-slot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3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定制可复用控件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复杂组合控件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Template/Control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模板合并使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多重继承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成为可能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一类型的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可以用模板封装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起来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容器类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控件</a:t>
            </a:r>
            <a:r>
              <a:rPr lang="zh-CN" altLang="en-US" dirty="0" smtClean="0"/>
              <a:t>类不允许多重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(</a:t>
            </a:r>
            <a:r>
              <a:rPr lang="zh-CN" altLang="en-US" dirty="0"/>
              <a:t>想</a:t>
            </a:r>
            <a:r>
              <a:rPr lang="zh-CN" altLang="en-US" dirty="0" smtClean="0"/>
              <a:t>要同时具有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的特性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不可以从两个控件继承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要封装</a:t>
            </a:r>
            <a:r>
              <a:rPr lang="en-US" altLang="zh-CN" dirty="0" smtClean="0"/>
              <a:t>Property, 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9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9779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376979"/>
            <a:ext cx="3932237" cy="4492009"/>
          </a:xfrm>
        </p:spPr>
        <p:txBody>
          <a:bodyPr/>
          <a:lstStyle/>
          <a:p>
            <a:r>
              <a:rPr lang="zh-CN" altLang="en-US" dirty="0" smtClean="0"/>
              <a:t>布局类似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间距稍异</a:t>
            </a:r>
            <a:endParaRPr lang="en-US" altLang="zh-CN" dirty="0"/>
          </a:p>
          <a:p>
            <a:r>
              <a:rPr lang="en-US" altLang="zh-CN" dirty="0" smtClean="0"/>
              <a:t>Bolt: template </a:t>
            </a:r>
            <a:r>
              <a:rPr lang="zh-CN" altLang="en-US" dirty="0" smtClean="0"/>
              <a:t>定义布局数据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SetProperty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样式差别</a:t>
            </a:r>
            <a:endParaRPr lang="en-US" altLang="zh-CN" dirty="0" smtClean="0"/>
          </a:p>
          <a:p>
            <a:r>
              <a:rPr lang="en-US" altLang="zh-CN" dirty="0" smtClean="0"/>
              <a:t>Bolt: </a:t>
            </a:r>
            <a:r>
              <a:rPr lang="zh-CN" altLang="en-US" dirty="0" smtClean="0"/>
              <a:t>贴图</a:t>
            </a:r>
            <a:r>
              <a:rPr lang="en-US" altLang="zh-CN" dirty="0" smtClean="0"/>
              <a:t>/fill </a:t>
            </a:r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paintEvent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行为差别</a:t>
            </a:r>
            <a:endParaRPr lang="en-US" altLang="zh-CN" dirty="0" smtClean="0"/>
          </a:p>
          <a:p>
            <a:r>
              <a:rPr lang="zh-CN" altLang="en-US" dirty="0" smtClean="0"/>
              <a:t>发现只有</a:t>
            </a:r>
            <a:r>
              <a:rPr lang="zh-CN" altLang="en-US" dirty="0" smtClean="0"/>
              <a:t>月历是可复用的一部分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行为差异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r>
              <a:rPr lang="en-US" altLang="zh-CN" dirty="0" smtClean="0"/>
              <a:t>Bolt: </a:t>
            </a:r>
            <a:r>
              <a:rPr lang="zh-CN" altLang="en-US" dirty="0" smtClean="0"/>
              <a:t>引用模板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复用日期</a:t>
            </a:r>
            <a:r>
              <a:rPr lang="zh-CN" altLang="en-US" dirty="0" smtClean="0"/>
              <a:t>容器类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继承</a:t>
            </a:r>
            <a:endParaRPr lang="en-US" altLang="zh-CN" dirty="0" smtClean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" b="4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43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Gdi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gdi</a:t>
            </a:r>
            <a:r>
              <a:rPr lang="en-US" altLang="zh-CN" dirty="0" smtClean="0"/>
              <a:t>+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win32</a:t>
            </a:r>
            <a:r>
              <a:rPr lang="zh-CN" altLang="en-US" dirty="0" smtClean="0"/>
              <a:t>平台界面绘制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硬件加速</a:t>
            </a:r>
            <a:r>
              <a:rPr lang="en-US" altLang="zh-CN" dirty="0" smtClean="0"/>
              <a:t>DX, OpenGL?</a:t>
            </a:r>
          </a:p>
          <a:p>
            <a:r>
              <a:rPr lang="en-US" altLang="zh-CN" dirty="0" smtClean="0"/>
              <a:t>MMX/SSE</a:t>
            </a:r>
            <a:r>
              <a:rPr lang="zh-CN" altLang="en-US" dirty="0" smtClean="0"/>
              <a:t>指令集加速</a:t>
            </a:r>
            <a:endParaRPr lang="en-US" altLang="zh-CN" dirty="0" smtClean="0"/>
          </a:p>
          <a:p>
            <a:r>
              <a:rPr lang="zh-CN" altLang="en-US" dirty="0" smtClean="0"/>
              <a:t>尽量平台独立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????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7144"/>
            <a:ext cx="4714875" cy="657225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63842" y="3605689"/>
          <a:ext cx="4844040" cy="251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20"/>
                <a:gridCol w="2422020"/>
              </a:tblGrid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effectLst/>
                          <a:latin typeface="Open Sans"/>
                        </a:rPr>
                        <a:t>Platform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effectLst/>
                          <a:latin typeface="Open Sans"/>
                        </a:rPr>
                        <a:t>Backend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Windows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Software Rasterizer</a:t>
                      </a: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X11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X11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Mac OS X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CoreGraphics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Embedded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Software Rasterizer</a:t>
                      </a:r>
                    </a:p>
                  </a:txBody>
                  <a:tcPr marL="95250" marR="95250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消息循环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  <a:r>
              <a:rPr lang="zh-CN" altLang="en-US" dirty="0" smtClean="0"/>
              <a:t>消息循环不提供访问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????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封装消息循环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层截获和发送消息</a:t>
            </a:r>
            <a:endParaRPr lang="en-US" altLang="zh-CN" dirty="0"/>
          </a:p>
          <a:p>
            <a:r>
              <a:rPr lang="en-US" altLang="zh-CN" dirty="0" smtClean="0"/>
              <a:t>Meta-Object System</a:t>
            </a:r>
          </a:p>
          <a:p>
            <a:r>
              <a:rPr lang="en-US" altLang="zh-CN" dirty="0" smtClean="0"/>
              <a:t>Event loop</a:t>
            </a:r>
          </a:p>
          <a:p>
            <a:r>
              <a:rPr lang="en-US" altLang="zh-CN" dirty="0" smtClean="0"/>
              <a:t>Signal-slot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8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Meta-Object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r>
              <a:rPr lang="en-US" altLang="zh-CN" dirty="0" err="1" smtClean="0"/>
              <a:t>Q_OBJECT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r>
              <a:rPr lang="en-US" altLang="zh-CN" dirty="0" err="1" smtClean="0"/>
              <a:t>Moc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下生成代码</a:t>
            </a:r>
            <a:r>
              <a:rPr lang="en-US" altLang="zh-CN" dirty="0" err="1"/>
              <a:t>qt_metacall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qt-project.org</a:t>
            </a:r>
            <a:r>
              <a:rPr lang="en-US" altLang="zh-CN" dirty="0">
                <a:hlinkClick r:id="rId2"/>
              </a:rPr>
              <a:t>/doc/</a:t>
            </a:r>
            <a:r>
              <a:rPr lang="en-US" altLang="zh-CN" dirty="0" err="1">
                <a:hlinkClick r:id="rId2"/>
              </a:rPr>
              <a:t>qt</a:t>
            </a:r>
            <a:r>
              <a:rPr lang="en-US" altLang="zh-CN" dirty="0">
                <a:hlinkClick r:id="rId2"/>
              </a:rPr>
              <a:t>-4.8/</a:t>
            </a:r>
            <a:r>
              <a:rPr lang="en-US" altLang="zh-CN" dirty="0" err="1">
                <a:hlinkClick r:id="rId2"/>
              </a:rPr>
              <a:t>metaobjects.html#meta-object-system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7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Signal-Slot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Connect(sender, SIGNAL(</a:t>
            </a:r>
            <a:r>
              <a:rPr lang="en-US" altLang="zh-CN" dirty="0" err="1" smtClean="0"/>
              <a:t>signalMethod</a:t>
            </a:r>
            <a:r>
              <a:rPr lang="en-US" altLang="zh-CN" dirty="0" smtClean="0"/>
              <a:t>()), receiver, SLOT(</a:t>
            </a:r>
            <a:r>
              <a:rPr lang="en-US" altLang="zh-CN" dirty="0" err="1" smtClean="0"/>
              <a:t>slotMethod</a:t>
            </a:r>
            <a:r>
              <a:rPr lang="en-US" altLang="zh-CN" dirty="0" smtClean="0"/>
              <a:t>()))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QMetaObject</a:t>
            </a:r>
            <a:r>
              <a:rPr lang="en-US" altLang="zh-CN" dirty="0" smtClean="0">
                <a:sym typeface="Wingdings" panose="05000000000000000000" pitchFamily="2" charset="2"/>
              </a:rPr>
              <a:t>::connect()</a:t>
            </a:r>
            <a:endParaRPr lang="en-US" altLang="zh-CN" dirty="0" smtClean="0"/>
          </a:p>
          <a:p>
            <a:r>
              <a:rPr lang="en-US" altLang="zh-CN" dirty="0" smtClean="0"/>
              <a:t>emit </a:t>
            </a:r>
            <a:r>
              <a:rPr lang="en-US" altLang="zh-CN" dirty="0" err="1" smtClean="0"/>
              <a:t>signalMethod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Moc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qt_metacall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DirectConnection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QueuedConnection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跨线程消息传递</a:t>
            </a:r>
            <a:endParaRPr lang="en-US" altLang="zh-CN" dirty="0" smtClean="0"/>
          </a:p>
          <a:p>
            <a:r>
              <a:rPr lang="zh-CN" altLang="en-US" dirty="0" smtClean="0"/>
              <a:t>用户代码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元对象的实现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9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QCoreApplication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QThread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Qdialog</a:t>
            </a:r>
            <a:r>
              <a:rPr lang="en-US" altLang="zh-CN" dirty="0" smtClean="0"/>
              <a:t>::exec() (~</a:t>
            </a:r>
            <a:r>
              <a:rPr lang="en-US" altLang="zh-CN" dirty="0" err="1" smtClean="0"/>
              <a:t>WinProc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主事件循环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子事件循环</a:t>
            </a:r>
            <a:endParaRPr lang="en-US" altLang="zh-CN" dirty="0"/>
          </a:p>
          <a:p>
            <a:r>
              <a:rPr lang="en-US" altLang="zh-CN" dirty="0" err="1"/>
              <a:t>WM_XXXXMessage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QEvent</a:t>
            </a:r>
            <a:endParaRPr lang="en-US" altLang="zh-CN" dirty="0" smtClean="0"/>
          </a:p>
          <a:p>
            <a:r>
              <a:rPr lang="en-US" altLang="zh-CN" dirty="0" err="1" smtClean="0"/>
              <a:t>WinProc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QtWinProc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QEventDispatcherWin32</a:t>
            </a:r>
            <a:r>
              <a:rPr lang="en-US" altLang="zh-CN" dirty="0"/>
              <a:t>::</a:t>
            </a:r>
            <a:r>
              <a:rPr lang="en-US" altLang="zh-CN" dirty="0" err="1" smtClean="0"/>
              <a:t>processEvents</a:t>
            </a:r>
            <a:endParaRPr lang="en-US" altLang="zh-CN" dirty="0" smtClean="0"/>
          </a:p>
          <a:p>
            <a:r>
              <a:rPr lang="zh-CN" altLang="en-US" dirty="0" smtClean="0"/>
              <a:t>窗口注册和创建的时机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1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特效实现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位移特效</a:t>
            </a:r>
            <a:endParaRPr lang="en-US" altLang="zh-CN" dirty="0" smtClean="0"/>
          </a:p>
          <a:p>
            <a:r>
              <a:rPr lang="zh-CN" altLang="en-US" dirty="0" smtClean="0"/>
              <a:t>渲染特效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BXF</a:t>
            </a:r>
            <a:r>
              <a:rPr lang="zh-CN" altLang="en-US" dirty="0" smtClean="0"/>
              <a:t>扩展对象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GraphicsView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archicture</a:t>
            </a:r>
            <a:endParaRPr lang="en-US" altLang="zh-CN" dirty="0" smtClean="0"/>
          </a:p>
          <a:p>
            <a:r>
              <a:rPr lang="zh-CN" altLang="en-US" dirty="0" smtClean="0"/>
              <a:t>位移特效</a:t>
            </a:r>
            <a:endParaRPr lang="en-US" altLang="zh-CN" dirty="0" smtClean="0"/>
          </a:p>
          <a:p>
            <a:r>
              <a:rPr lang="zh-CN" altLang="en-US" dirty="0" smtClean="0"/>
              <a:t>渲染特效</a:t>
            </a:r>
            <a:r>
              <a:rPr lang="en-US" altLang="zh-CN" dirty="0" smtClean="0"/>
              <a:t>, </a:t>
            </a:r>
            <a:r>
              <a:rPr lang="en-US" altLang="zh-CN" dirty="0" smtClean="0"/>
              <a:t>OpenGL, </a:t>
            </a:r>
            <a:r>
              <a:rPr lang="en-US" altLang="zh-CN" dirty="0" err="1" smtClean="0"/>
              <a:t>OpenVG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SVG</a:t>
            </a:r>
            <a:endParaRPr lang="en-US" altLang="zh-CN" dirty="0" smtClean="0"/>
          </a:p>
          <a:p>
            <a:r>
              <a:rPr lang="en-US" altLang="zh-CN" dirty="0" err="1" smtClean="0"/>
              <a:t>Qml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6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轻量级的</a:t>
            </a:r>
            <a:endParaRPr lang="en-US" altLang="zh-CN" dirty="0" smtClean="0"/>
          </a:p>
          <a:p>
            <a:r>
              <a:rPr lang="zh-CN" altLang="en-US" dirty="0" smtClean="0"/>
              <a:t>组合的</a:t>
            </a:r>
            <a:endParaRPr lang="en-US" altLang="zh-CN" dirty="0" smtClean="0"/>
          </a:p>
          <a:p>
            <a:r>
              <a:rPr lang="zh-CN" altLang="en-US" dirty="0" smtClean="0"/>
              <a:t>对象树布局</a:t>
            </a:r>
            <a:r>
              <a:rPr lang="en-US" altLang="zh-CN" dirty="0" smtClean="0"/>
              <a:t>+</a:t>
            </a:r>
            <a:r>
              <a:rPr lang="zh-CN" altLang="en-US" dirty="0" smtClean="0"/>
              <a:t>贴图决定控件</a:t>
            </a:r>
            <a:r>
              <a:rPr lang="zh-CN" altLang="en-US" dirty="0" smtClean="0"/>
              <a:t>外观</a:t>
            </a:r>
            <a:endParaRPr lang="en-US" altLang="zh-CN" dirty="0" smtClean="0"/>
          </a:p>
          <a:p>
            <a:r>
              <a:rPr lang="zh-CN" altLang="en-US" dirty="0" smtClean="0"/>
              <a:t>加法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r>
              <a:rPr lang="zh-CN" altLang="en-US" dirty="0" smtClean="0"/>
              <a:t>语言定义行为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引擎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重量级的</a:t>
            </a:r>
            <a:endParaRPr lang="en-US" altLang="zh-CN" dirty="0" smtClean="0"/>
          </a:p>
          <a:p>
            <a:r>
              <a:rPr lang="zh-CN" altLang="en-US" dirty="0" smtClean="0"/>
              <a:t>集成的</a:t>
            </a:r>
            <a:endParaRPr lang="en-US" altLang="zh-CN" dirty="0" smtClean="0"/>
          </a:p>
          <a:p>
            <a:r>
              <a:rPr lang="en-US" altLang="zh-CN" dirty="0" err="1" smtClean="0"/>
              <a:t>QStyle</a:t>
            </a:r>
            <a:r>
              <a:rPr lang="en-US" altLang="zh-CN" dirty="0" smtClean="0"/>
              <a:t>+</a:t>
            </a:r>
            <a:r>
              <a:rPr lang="zh-CN" altLang="en-US" dirty="0" smtClean="0"/>
              <a:t>样式表决定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控件</a:t>
            </a:r>
            <a:r>
              <a:rPr lang="zh-CN" altLang="en-US" dirty="0" smtClean="0"/>
              <a:t>外观</a:t>
            </a:r>
            <a:endParaRPr lang="en-US" altLang="zh-CN" dirty="0" smtClean="0"/>
          </a:p>
          <a:p>
            <a:r>
              <a:rPr lang="zh-CN" altLang="en-US" dirty="0" smtClean="0"/>
              <a:t>减法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QPushButton</a:t>
            </a:r>
            <a:r>
              <a:rPr lang="zh-CN" altLang="en-US" dirty="0" smtClean="0"/>
              <a:t>和想要的不一样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后面举个栗子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重写</a:t>
            </a:r>
            <a:r>
              <a:rPr lang="zh-CN" altLang="en-US" dirty="0" smtClean="0"/>
              <a:t>事件方法决定</a:t>
            </a:r>
            <a:r>
              <a:rPr lang="zh-CN" altLang="en-US" dirty="0" smtClean="0"/>
              <a:t>控件行为</a:t>
            </a:r>
            <a:endParaRPr lang="en-US" altLang="zh-CN" dirty="0" smtClean="0"/>
          </a:p>
          <a:p>
            <a:r>
              <a:rPr lang="zh-CN" altLang="en-US" dirty="0" smtClean="0"/>
              <a:t>一个几乎什么都有的框架</a:t>
            </a:r>
          </a:p>
        </p:txBody>
      </p:sp>
    </p:spTree>
    <p:extLst>
      <p:ext uri="{BB962C8B-B14F-4D97-AF65-F5344CB8AC3E}">
        <p14:creationId xmlns:p14="http://schemas.microsoft.com/office/powerpoint/2010/main" val="328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不同需求时的使用方便程度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基本的控件也要程序员实现</a:t>
            </a:r>
            <a:r>
              <a:rPr lang="en-US" altLang="zh-CN" dirty="0" smtClean="0"/>
              <a:t>, Button, </a:t>
            </a:r>
            <a:r>
              <a:rPr lang="en-US" altLang="zh-CN" dirty="0" smtClean="0"/>
              <a:t>List Box</a:t>
            </a:r>
            <a:endParaRPr lang="en-US" altLang="zh-CN" dirty="0" smtClean="0"/>
          </a:p>
          <a:p>
            <a:r>
              <a:rPr lang="zh-CN" altLang="en-US" dirty="0" smtClean="0"/>
              <a:t>布局定义</a:t>
            </a:r>
            <a:r>
              <a:rPr lang="zh-CN" altLang="en-US" dirty="0"/>
              <a:t>或者</a:t>
            </a:r>
            <a:r>
              <a:rPr lang="zh-CN" altLang="en-US" dirty="0" smtClean="0"/>
              <a:t>动态</a:t>
            </a:r>
            <a:r>
              <a:rPr lang="zh-CN" altLang="en-US" dirty="0" smtClean="0"/>
              <a:t>实例化</a:t>
            </a:r>
            <a:endParaRPr lang="en-US" altLang="zh-CN" dirty="0" smtClean="0"/>
          </a:p>
          <a:p>
            <a:r>
              <a:rPr lang="zh-CN" altLang="en-US" dirty="0" smtClean="0"/>
              <a:t>强可定制性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随便搭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引擎的限制少</a:t>
            </a:r>
            <a:endParaRPr lang="en-US" altLang="zh-CN" dirty="0" smtClean="0"/>
          </a:p>
          <a:p>
            <a:r>
              <a:rPr lang="en-US" altLang="zh-CN" dirty="0" err="1" smtClean="0"/>
              <a:t>XLUE.dll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XLRuntime.dll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XLGraphics.dll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方便现成丰富的控件库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PushButton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TreeView</a:t>
            </a:r>
            <a:r>
              <a:rPr lang="en-US" altLang="zh-CN" dirty="0" smtClean="0"/>
              <a:t>, Calendar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文件或者动态实例化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二者是相同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框架做了很多事情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控件的灵活性降低</a:t>
            </a:r>
            <a:endParaRPr lang="en-US" altLang="zh-CN" dirty="0" smtClean="0"/>
          </a:p>
          <a:p>
            <a:r>
              <a:rPr lang="en-US" altLang="zh-CN" b="1" dirty="0" err="1" smtClean="0"/>
              <a:t>qtgui4.dll</a:t>
            </a:r>
            <a:r>
              <a:rPr lang="en-US" altLang="zh-CN" dirty="0" smtClean="0"/>
              <a:t>, </a:t>
            </a:r>
            <a:r>
              <a:rPr lang="en-US" altLang="zh-CN" b="1" dirty="0" err="1"/>
              <a:t>qtcored4.dll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1986"/>
          <a:stretch/>
        </p:blipFill>
        <p:spPr>
          <a:xfrm>
            <a:off x="839788" y="2688866"/>
            <a:ext cx="4883972" cy="330098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-485" r="5932"/>
          <a:stretch/>
        </p:blipFill>
        <p:spPr>
          <a:xfrm>
            <a:off x="6296892" y="2688866"/>
            <a:ext cx="5299364" cy="3317004"/>
          </a:xfrm>
        </p:spPr>
      </p:pic>
    </p:spTree>
    <p:extLst>
      <p:ext uri="{BB962C8B-B14F-4D97-AF65-F5344CB8AC3E}">
        <p14:creationId xmlns:p14="http://schemas.microsoft.com/office/powerpoint/2010/main" val="487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71" y="2505075"/>
            <a:ext cx="3679320" cy="3679320"/>
          </a:xfrm>
        </p:spPr>
      </p:pic>
      <p:grpSp>
        <p:nvGrpSpPr>
          <p:cNvPr id="14" name="组合 13"/>
          <p:cNvGrpSpPr/>
          <p:nvPr/>
        </p:nvGrpSpPr>
        <p:grpSpPr>
          <a:xfrm>
            <a:off x="3281796" y="674760"/>
            <a:ext cx="499629" cy="599209"/>
            <a:chOff x="4434321" y="696191"/>
            <a:chExt cx="732558" cy="862445"/>
          </a:xfrm>
        </p:grpSpPr>
        <p:sp>
          <p:nvSpPr>
            <p:cNvPr id="8" name="新月形 7"/>
            <p:cNvSpPr/>
            <p:nvPr/>
          </p:nvSpPr>
          <p:spPr>
            <a:xfrm rot="19646088">
              <a:off x="4447309" y="696191"/>
              <a:ext cx="259773" cy="415636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新月形 10"/>
            <p:cNvSpPr/>
            <p:nvPr/>
          </p:nvSpPr>
          <p:spPr>
            <a:xfrm rot="12722979">
              <a:off x="4907106" y="696191"/>
              <a:ext cx="259773" cy="415636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434321" y="866776"/>
              <a:ext cx="732558" cy="6918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084" y="1097984"/>
              <a:ext cx="153054" cy="1575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89006" y="1097984"/>
              <a:ext cx="147986" cy="1575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初学者的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树</a:t>
            </a:r>
            <a:r>
              <a:rPr lang="en-US" altLang="zh-CN" dirty="0" smtClean="0"/>
              <a:t>, rectangle object, text object, </a:t>
            </a:r>
            <a:r>
              <a:rPr lang="zh-CN" altLang="en-US" dirty="0" smtClean="0"/>
              <a:t>资源位图</a:t>
            </a:r>
            <a:endParaRPr lang="en-US" altLang="zh-CN" dirty="0" smtClean="0"/>
          </a:p>
          <a:p>
            <a:r>
              <a:rPr lang="en-US" altLang="zh-CN" dirty="0" smtClean="0"/>
              <a:t>C++,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XAR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UELoader.exe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QPushButton</a:t>
            </a:r>
            <a:r>
              <a:rPr lang="en-US" altLang="zh-CN" dirty="0" smtClean="0"/>
              <a:t> button(“hello”);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button.show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a.exec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&lt;XLUE&gt;</a:t>
            </a:r>
          </a:p>
          <a:p>
            <a:pPr marL="0" indent="0">
              <a:buNone/>
            </a:pPr>
            <a:r>
              <a:rPr lang="en-US" altLang="zh-CN" dirty="0"/>
              <a:t>&lt;resource&gt;</a:t>
            </a:r>
          </a:p>
          <a:p>
            <a:pPr marL="0" indent="0">
              <a:buNone/>
            </a:pPr>
            <a:r>
              <a:rPr lang="en-US" altLang="zh-CN" dirty="0"/>
              <a:t> &lt;bitmap id="</a:t>
            </a:r>
            <a:r>
              <a:rPr lang="en-US" altLang="zh-CN" dirty="0" err="1"/>
              <a:t>app.bkg</a:t>
            </a:r>
            <a:r>
              <a:rPr lang="en-US" altLang="zh-CN" dirty="0"/>
              <a:t>" path="bitmap\bkg.png" /&gt;</a:t>
            </a:r>
          </a:p>
          <a:p>
            <a:pPr marL="0" indent="0">
              <a:buNone/>
            </a:pPr>
            <a:r>
              <a:rPr lang="en-US" altLang="zh-CN" dirty="0"/>
              <a:t>&lt;/resource&gt;</a:t>
            </a:r>
          </a:p>
          <a:p>
            <a:pPr marL="0" indent="0">
              <a:buNone/>
            </a:pPr>
            <a:r>
              <a:rPr lang="en-US" altLang="zh-CN" dirty="0"/>
              <a:t>&lt;/XLUE&gt;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Qml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Item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width: 400;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height: 400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Image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id: ball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source: </a:t>
            </a:r>
            <a:r>
              <a:rPr lang="en-US" altLang="zh-CN" dirty="0" smtClean="0"/>
              <a:t>"./</a:t>
            </a:r>
            <a:r>
              <a:rPr lang="en-US" altLang="zh-CN" dirty="0" err="1" smtClean="0"/>
              <a:t>bkg.png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anchors.centerIn</a:t>
            </a:r>
            <a:r>
              <a:rPr lang="en-US" altLang="zh-CN" dirty="0"/>
              <a:t>: parent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smooth: true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QmlViewer</a:t>
            </a:r>
            <a:r>
              <a:rPr lang="en-US" altLang="zh-CN" dirty="0"/>
              <a:t>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80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控件类继承结构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4046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0855" y="2784764"/>
            <a:ext cx="1475509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LayoutObject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9788" y="4644736"/>
            <a:ext cx="1184564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15537" y="4634344"/>
            <a:ext cx="142355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ImageObject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30278" y="4623954"/>
            <a:ext cx="1278081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TextObject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9545" y="4644736"/>
            <a:ext cx="405246" cy="44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…</a:t>
            </a:r>
            <a:endParaRPr lang="zh-CN" altLang="en-US" sz="4000" dirty="0"/>
          </a:p>
        </p:txBody>
      </p:sp>
      <p:sp>
        <p:nvSpPr>
          <p:cNvPr id="12" name="等腰三角形 11"/>
          <p:cNvSpPr/>
          <p:nvPr/>
        </p:nvSpPr>
        <p:spPr>
          <a:xfrm>
            <a:off x="3304309" y="3148445"/>
            <a:ext cx="332509" cy="1974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9" idx="0"/>
          </p:cNvCxnSpPr>
          <p:nvPr/>
        </p:nvCxnSpPr>
        <p:spPr>
          <a:xfrm flipH="1">
            <a:off x="2927315" y="3821113"/>
            <a:ext cx="543248" cy="81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>
            <a:off x="3470563" y="3821113"/>
            <a:ext cx="998756" cy="80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8" idx="0"/>
          </p:cNvCxnSpPr>
          <p:nvPr/>
        </p:nvCxnSpPr>
        <p:spPr>
          <a:xfrm flipH="1">
            <a:off x="1432070" y="3809567"/>
            <a:ext cx="2038493" cy="83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3"/>
          </p:cNvCxnSpPr>
          <p:nvPr/>
        </p:nvCxnSpPr>
        <p:spPr>
          <a:xfrm flipH="1">
            <a:off x="3470563" y="3345873"/>
            <a:ext cx="1" cy="46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1" idx="0"/>
          </p:cNvCxnSpPr>
          <p:nvPr/>
        </p:nvCxnSpPr>
        <p:spPr>
          <a:xfrm>
            <a:off x="3470563" y="3821113"/>
            <a:ext cx="2031605" cy="82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333945" y="2740169"/>
            <a:ext cx="1392381" cy="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QObject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027499" y="2740170"/>
            <a:ext cx="1758265" cy="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QPaintDevice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119394" y="3606944"/>
            <a:ext cx="1787237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QWidget</a:t>
            </a:r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>
            <a:off x="7923644" y="3148444"/>
            <a:ext cx="168912" cy="19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9844000" y="3148444"/>
            <a:ext cx="154652" cy="189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46273" y="4623954"/>
            <a:ext cx="1377371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QLabel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378698" y="4623954"/>
            <a:ext cx="1623579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QPushButton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457332" y="4603173"/>
            <a:ext cx="696371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…</a:t>
            </a:r>
            <a:endParaRPr lang="zh-CN" altLang="en-US" sz="4800" dirty="0"/>
          </a:p>
        </p:txBody>
      </p:sp>
      <p:sp>
        <p:nvSpPr>
          <p:cNvPr id="37" name="等腰三角形 36"/>
          <p:cNvSpPr/>
          <p:nvPr/>
        </p:nvSpPr>
        <p:spPr>
          <a:xfrm>
            <a:off x="8869586" y="4001799"/>
            <a:ext cx="286852" cy="220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2" idx="3"/>
            <a:endCxn id="31" idx="0"/>
          </p:cNvCxnSpPr>
          <p:nvPr/>
        </p:nvCxnSpPr>
        <p:spPr>
          <a:xfrm>
            <a:off x="8008100" y="3340244"/>
            <a:ext cx="1004913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3"/>
            <a:endCxn id="31" idx="0"/>
          </p:cNvCxnSpPr>
          <p:nvPr/>
        </p:nvCxnSpPr>
        <p:spPr>
          <a:xfrm flipH="1">
            <a:off x="9013013" y="3338221"/>
            <a:ext cx="908313" cy="26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3"/>
            <a:endCxn id="34" idx="0"/>
          </p:cNvCxnSpPr>
          <p:nvPr/>
        </p:nvCxnSpPr>
        <p:spPr>
          <a:xfrm flipH="1">
            <a:off x="7234959" y="4222533"/>
            <a:ext cx="1778053" cy="40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3"/>
            <a:endCxn id="35" idx="0"/>
          </p:cNvCxnSpPr>
          <p:nvPr/>
        </p:nvCxnSpPr>
        <p:spPr>
          <a:xfrm>
            <a:off x="9013012" y="4222533"/>
            <a:ext cx="177476" cy="40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3"/>
            <a:endCxn id="36" idx="0"/>
          </p:cNvCxnSpPr>
          <p:nvPr/>
        </p:nvCxnSpPr>
        <p:spPr>
          <a:xfrm>
            <a:off x="9013012" y="4222533"/>
            <a:ext cx="1792506" cy="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布局控制 和 对象资源管理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对象树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Father.left</a:t>
            </a:r>
            <a:r>
              <a:rPr lang="en-US" altLang="zh-CN" dirty="0" smtClean="0"/>
              <a:t>, top, width, height</a:t>
            </a:r>
          </a:p>
          <a:p>
            <a:r>
              <a:rPr lang="en-US" altLang="zh-CN" dirty="0" smtClean="0"/>
              <a:t>&lt;left&gt;0&lt;/left&gt; &lt;width&gt;100&lt;/width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limitChild</a:t>
            </a:r>
            <a:r>
              <a:rPr lang="en-US" altLang="zh-CN" dirty="0" smtClean="0"/>
              <a:t>, visible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父析</a:t>
            </a:r>
            <a:r>
              <a:rPr lang="zh-CN" altLang="en-US" dirty="0" smtClean="0"/>
              <a:t>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子析构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Layout</a:t>
            </a:r>
          </a:p>
          <a:p>
            <a:r>
              <a:rPr lang="en-US" altLang="zh-CN" dirty="0" err="1" smtClean="0"/>
              <a:t>SetGeometry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qml</a:t>
            </a:r>
            <a:r>
              <a:rPr lang="en-US" altLang="zh-CN" dirty="0" smtClean="0"/>
              <a:t>)anchor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limitChild</a:t>
            </a:r>
            <a:r>
              <a:rPr lang="en-US" altLang="zh-CN" dirty="0" smtClean="0"/>
              <a:t> = true, visible 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9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748</Words>
  <Application>Microsoft Office PowerPoint</Application>
  <PresentationFormat>宽屏</PresentationFormat>
  <Paragraphs>197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Open Sans</vt:lpstr>
      <vt:lpstr>宋体</vt:lpstr>
      <vt:lpstr>Arial</vt:lpstr>
      <vt:lpstr>Calibri</vt:lpstr>
      <vt:lpstr>Calibri Light</vt:lpstr>
      <vt:lpstr>Wingdings</vt:lpstr>
      <vt:lpstr>Office 主题</vt:lpstr>
      <vt:lpstr>Bolt &amp; Qt</vt:lpstr>
      <vt:lpstr>整体对比</vt:lpstr>
      <vt:lpstr>不同需求时的使用方便程度</vt:lpstr>
      <vt:lpstr>举个栗子</vt:lpstr>
      <vt:lpstr>需求变化</vt:lpstr>
      <vt:lpstr>初学者的Hello World</vt:lpstr>
      <vt:lpstr>Hello World</vt:lpstr>
      <vt:lpstr>控件类继承结构?</vt:lpstr>
      <vt:lpstr>布局控制 和 对象资源管理?</vt:lpstr>
      <vt:lpstr>定制可复用控件 – 最小控件</vt:lpstr>
      <vt:lpstr>Button例子</vt:lpstr>
      <vt:lpstr>定制可复用控件 – 复杂组合控件</vt:lpstr>
      <vt:lpstr>例子</vt:lpstr>
      <vt:lpstr>绘制</vt:lpstr>
      <vt:lpstr>消息循环</vt:lpstr>
      <vt:lpstr>Qt – Meta-Object System</vt:lpstr>
      <vt:lpstr>Qt – Signal-Slot</vt:lpstr>
      <vt:lpstr>Qt – Event loop</vt:lpstr>
      <vt:lpstr>特效实现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192</cp:revision>
  <dcterms:created xsi:type="dcterms:W3CDTF">2013-08-26T07:40:38Z</dcterms:created>
  <dcterms:modified xsi:type="dcterms:W3CDTF">2013-09-10T08:32:36Z</dcterms:modified>
</cp:coreProperties>
</file>