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7" d="100"/>
          <a:sy n="77" d="100"/>
        </p:scale>
        <p:origin x="2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5852511"/>
                  </p:ext>
                </p:extLst>
              </p:nvPr>
            </p:nvGraphicFramePr>
            <p:xfrm>
              <a:off x="721012" y="1170879"/>
              <a:ext cx="10675737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675737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b005cda-3474-47a1-95d3-44b04f44300c}">
  <we:reference id="WA200003233" version="2.0.0.3" store="en-GB" storeType="OMEX"/>
  <we:alternateReferences/>
  <we:properties>
    <we:property name="Microsoft.Office.CampaignId" value="&quot;none&quot;"/>
    <we:property name="artifactViewState" value="&quot;live&quot;"/>
    <we:property name="backgroundColor" value="&quot;#E6F4EC&quot;"/>
    <we:property name="bookmark" value="&quot;H4sIAAAAAAAAA6WTTWvcMBCG/0rReQn6tKQc02sJgZRcQg4jabyo8drGlsOmy/73juxAoB8sbC+25tX4eUdjzYmlPI8dvN/DAdktuxuG1wNMr18E27F+07gITbKOg4pWWe4N14F2h7HkoZ/Z7YkVmPZYnvK8QFdBJD6/7Bh03QPsa9RCN+OOjTjNQw9d/olbMm2VacHzjuFx7IYJKvKxQMGKfaN0iqkEcaPIEWLJb/iIsWyqjuC0FwhBKe+9BqVq2fOWsFb215SKXu2/Dn2B3JNN1bw1xkSjjdXWONTBBFP1Off77qPgz2+/v4+1OQWPJQzH2o/wg4wr6XymA7mmxcBjEM4JUChABns9LWplIfAkrcMYbTBSxf+gYSO0aVvvpLFcac5Vup4GnvuUeOukC6rRUaJ1F2n5QDfjT5YFHajvXHBjLDbcK2iuZfkGpbdaRq0BU2iE0upaVvDWOhfQmSh45E0w8WqWR2VEklLRUdfmo7n8L//Bcoi+tcBTpBsSnOZWX+49rPNxt5RCY/QbcqV+KuyANNp1MSxlHiHiA/QUP5/YOA00zyXjmkfzC33C9LGe6vtbLjht/k/QLeslomlnq8tLffwCz2Zvd38EAAA=&quot;"/>
    <we:property name="creatorSessionId" value="&quot;1a1f9ed5-3016-44c2-9a93-4370f079b46a&quot;"/>
    <we:property name="creatorTenantId" value="&quot;66b3f0c2-8bc6-451e-9603-986f618ae682&quot;"/>
    <we:property name="creatorUserId" value="&quot;100320010B0F828D&quot;"/>
    <we:property name="datasetId" value="&quot;32a8854d-11de-486c-955e-f0577bea6e85&quot;"/>
    <we:property name="embedUrl" value="&quot;/reportEmbed?reportId=c11fbb7d-b42c-4561-aa71-e9593b39318e&amp;config=eyJjbHVzdGVyVXJsIjoiaHR0cHM6Ly9XQUJJLVdFU1QtRVVST1BFLUItUFJJTUFSWS1yZWRpcmVjdC5hbmFseXNpcy53aW5kb3dzLm5ldCIsImVtYmVkRmVhdHVyZXMiOnsidXNhZ2VNZXRyaWNzVk5leHQiOnRydWV9fQ%3D%3D&amp;disableSensitivityBanner=true&amp;storytellingChangeViewModeShortcutKeys=true&quot;"/>
    <we:property name="initialStateBookmark" value="&quot;H4sIAAAAAAAAA+1ZbVPjNhD+Kx3PdO5LpiNLfuUbBGjp9YBebuiHDpPRyzr4zrFT2YakTP57V7IDNEcIeQHSDnwhWkm7z65297GtW0el5Sjjk1M+BGfPOSiKb0Ouv/3gOh0nb2VnZx8/7X/+2D/d/3SE4mJUpUVeOnu3TsX1AKqLtKx5ZjSg8M/LjsOz7JwPzCjhWQkdZwS6LHKepX9DsxinKl3DtOPAeJQVmhuVvYpXYNRe43Ico233J4YWuazSa+iBrBopY+D7EhjzCWOMEJcEES4rmwUW2aNLjGprvlvkFU9zNGNkPPQ9Dl4ifOozQqkbE2LkZZoPshbw/d4vk5GJSgXjShRjEw/xFQ0bTdMpOhTGVIaBx4SihAdRpDiRS7Vxi/ygrip08DuVHuGQhG7CgEqI4yj2Gd1QJeWBYn4kaOSCcgkTXKkNVRLu8ZglRCrEK3gk3GCDMPoB54R6vkJtIeEuBJRvCNCPA/CT0GcsjomQNAAujIokzao2FcTkaDzSmMWY243KL8XoFFU1a8ySi1ly0o5zrIuhXdyWT1mLv2rQE9xg9EDZrLx1erMJ/P377MdTmq6MirxKq4kZlP2BLm6qq75KUN44S6ZYaT3I0EO7sVtk9dAamzNd1FrCZ0juB1a/ici5LrA0rY1fev1uocBBaQshSSFTjrFyphXog4k1c5jqWR3SeS/3BwMNA161w39PbojvOC0lz/onwxEecp8RO39c5y0WgieMSPG0nD3XnnYTJTrtrBrTP65AQxvSXKUzb07msJdbjboFz0UGizffJdfU/F02vXPVAD/u/0JUHeequOlqwMasTGA7d3Wxr655LlE6D2PzJFgZ430asHnIxAbqyaYhuVbt1HctgycBi1kchYwE2DfCKFbR0pbx1qFZXipbixEOXq03bMl3dNaQFbKeTFTkSqJCJKsw8rxd5YLkYd9K6lxtjwYWl9Vu0MBa59vSgL+ABpaH8wUZ4Ik+9toMMHP9mc2fvHLzXwBv9ea2g7DpVnpyVpfYh0AdcN294rragda89qGZ7G9e83Db1wcvcl2Mx6DQk+fX2vMT/NJ2CEhcLyT4CujjWwuHkFPXf6eCdyp4p4Idp4JfC9G3mHAznv+P/xEqOMkVNm496f/cPMQ+C/n/iQ2eFYA3JAQaCykDV8pYMhUxIK4iu0oI79+J5vC1OdXLULIGI7x/I9riN6K2VFNpPxu8EUG9BohDKKVO7b3IemT5ck/ZbwNlP8sKaYz2sfzUI0CW8lllEv1ovC6LvYwXzbejiCaccZWQSHrCI34QCHuPsN5Fh/QSV1IPiCCKSgEsJOFStnnDylp6cmWWSqTAh446Q9AD27YUr7h1ZNTYSqGZN7bwP1g/b53fUvS90X3Bs9qo/XCIO1Rxk3+YNbfpgicEu2OF1rvq84EfyYQqEQsqaeRiAgjhLT3/p66mrNbHolXUVYnFDOc8h0eihtHiuQK1JHL2EtaxRhBS2hLIExvM1exdkKfTfwBpUYMwJR4AAA==&quot;"/>
    <we:property name="isFiltersActionButtonVisible" value="true"/>
    <we:property name="isVisualContainerHeaderHidden" value="false"/>
    <we:property name="pageDisplayName" value="&quot;INTRODUCTION&quot;"/>
    <we:property name="pageName" value="&quot;4ca8491eab339994a331&quot;"/>
    <we:property name="reportEmbeddedTime" value="&quot;2025-05-06T12:27:12.645Z&quot;"/>
    <we:property name="reportName" value="&quot;Import_Reforms_Report&quot;"/>
    <we:property name="reportState" value="&quot;CONNECTED&quot;"/>
    <we:property name="reportUrl" value="&quot;/groups/me/reports/c11fbb7d-b42c-4561-aa71-e9593b39318e/4ca8491eab339994a331?bookmarkGuid=e9502a32-11a2-43f7-a51b-358d39e28e12&amp;bookmarkUsage=1&amp;ctid=66b3f0c2-8bc6-451e-9603-986f618ae682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b1e4d6ee-9f6f-43f8-a618-24f3d84da28f"/>
    <ds:schemaRef ds:uri="http://www.w3.org/XML/1998/namespace"/>
    <ds:schemaRef ds:uri="f577acbf-5b0b-4b4f-9948-268e97f8d3a4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Faith Amuda</cp:lastModifiedBy>
  <cp:revision>8</cp:revision>
  <dcterms:created xsi:type="dcterms:W3CDTF">2018-06-07T21:39:02Z</dcterms:created>
  <dcterms:modified xsi:type="dcterms:W3CDTF">2025-05-06T12:48:40Z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