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 Form Url
https://forms.office.com/Pages/ResponsePage.aspx?id=LDL4Su6AGUipzoY9WvvqHAyYVZqgOotMkFQ6X-JiwEVURUtCOFNFNTU2R1RZUk9GNVVOM0k5Q1NaNiQlQCN0PWcu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subject>PptxGenJS Presentation</dc:subject>
  <dc:creator>Created by Marp</dc:creator>
  <cp:lastModifiedBy>Created by Marp</cp:lastModifiedBy>
  <cp:revision>1</cp:revision>
  <dcterms:created xsi:type="dcterms:W3CDTF">2023-03-27T10:08:33Z</dcterms:created>
  <dcterms:modified xsi:type="dcterms:W3CDTF">2023-03-27T10:08:33Z</dcterms:modified>
</cp:coreProperties>
</file>