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76" r:id="rId4"/>
    <p:sldId id="265" r:id="rId5"/>
    <p:sldId id="274" r:id="rId6"/>
    <p:sldId id="275" r:id="rId7"/>
    <p:sldId id="268" r:id="rId8"/>
    <p:sldId id="270" r:id="rId9"/>
    <p:sldId id="272" r:id="rId10"/>
    <p:sldId id="27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333333"/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67395" autoAdjust="0"/>
  </p:normalViewPr>
  <p:slideViewPr>
    <p:cSldViewPr>
      <p:cViewPr varScale="1">
        <p:scale>
          <a:sx n="78" d="100"/>
          <a:sy n="78" d="100"/>
        </p:scale>
        <p:origin x="-7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2C80E-CA64-44A4-9004-8AEC1A8170E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DE2CF-1BF3-4CFD-9A31-0BDEBBCF2D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281D6-9D12-4166-94A1-759FD150535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22D58-34C0-4109-B3E9-8A76573189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0FA68-9A4A-4C87-B719-85E75B20462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2D7D4-4CA7-433B-8328-DF326BD2E5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3943F-E1AB-4D46-99B7-93470AE4A93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9D1CC-7417-46B0-BF4D-111B645867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39131-A298-4F5D-B865-AA8FFFDBDF6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A9F40-835F-4600-9D27-1586D1CC67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6212B-B9A5-4918-BCF6-F0522944FE0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DDA92-9E78-4254-A391-C84134AE20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96A35-FE9F-4B80-81A6-A92E1BF398B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524D4-CB5A-4E5B-BC20-F251D15D20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6C2CF-0DB0-41A1-BA89-69CD79E2508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876D3-C087-4644-B07B-10B14F1FA4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D77A6-F037-4CB0-9A7B-5EF40D78C54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2BA9C-CEB3-46A5-8B95-8CBEBA994E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618D0-E13C-4A02-826E-A6DE78F3928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7E9E0-423D-433D-AAD3-5AC40EF8A8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218DD-7B01-4D5E-8D77-FE60A3C801D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B65ED-E84D-4E56-99B4-5CB526958B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5CF58A-0F47-4947-974E-5A0619CC78E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CB926A-5AD0-455A-A824-2A5227880B4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5" descr="AJAX1-原理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endParaRPr lang="en-US" altLang="zh-CN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hangingPunct="1"/>
            <a:r>
              <a:rPr lang="en-US" altLang="zh-CN" smtClean="0"/>
              <a:t>Asynchronous JavaScript and XML</a:t>
            </a:r>
            <a:r>
              <a:rPr lang="zh-CN" altLang="en-US" smtClean="0"/>
              <a:t>（异步</a:t>
            </a:r>
            <a:r>
              <a:rPr lang="en-US" altLang="zh-CN" smtClean="0"/>
              <a:t>JavaScript</a:t>
            </a:r>
            <a:r>
              <a:rPr lang="zh-CN" altLang="en-US" smtClean="0"/>
              <a:t>和</a:t>
            </a:r>
            <a:r>
              <a:rPr lang="en-US" altLang="zh-CN" smtClean="0"/>
              <a:t>XML) </a:t>
            </a:r>
            <a:endParaRPr lang="zh-CN" altLang="en-US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3" eaLnBrk="1" hangingPunct="1"/>
            <a:r>
              <a:rPr lang="zh-CN" altLang="en-US" smtClean="0">
                <a:solidFill>
                  <a:srgbClr val="333333"/>
                </a:solidFill>
                <a:ea typeface="微软雅黑" pitchFamily="34" charset="-122"/>
              </a:rPr>
              <a:t>节省用户操作，时间，提高用户体验，减少数据请求</a:t>
            </a:r>
            <a:endParaRPr lang="zh-CN" altLang="en-US" smtClean="0">
              <a:solidFill>
                <a:srgbClr val="333333"/>
              </a:solidFill>
              <a:ea typeface="微软雅黑" pitchFamily="34" charset="-122"/>
            </a:endParaRPr>
          </a:p>
          <a:p>
            <a:pPr lvl="3" eaLnBrk="1" hangingPunct="1"/>
            <a:r>
              <a:rPr lang="zh-CN" altLang="en-US" smtClean="0">
                <a:solidFill>
                  <a:srgbClr val="333333"/>
                </a:solidFill>
                <a:ea typeface="微软雅黑" pitchFamily="34" charset="-122"/>
              </a:rPr>
              <a:t>传输获取数据</a:t>
            </a:r>
            <a:endParaRPr lang="en-US" altLang="zh-CN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endParaRPr lang="zh-CN" altLang="en-US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获取某一文本文件的内容</a:t>
            </a:r>
            <a:endParaRPr lang="zh-CN" altLang="en-US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过程详解</a:t>
            </a:r>
            <a:endParaRPr lang="zh-CN" altLang="en-US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创建对象</a:t>
            </a: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XMLHttpRequest()</a:t>
            </a:r>
            <a:endParaRPr lang="en-US" altLang="zh-CN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3" eaLnBrk="1" hangingPunct="1"/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Date()</a:t>
            </a: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zh-CN" altLang="en-US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3" eaLnBrk="1" hangingPunct="1"/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ActiveXObject(‘Microsoft.XMLHTTP’)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第三课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9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表单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什么是表单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向服务器提交数据，比如：提交用户信息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action		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提交到哪里 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method	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提交方式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传输方式的区别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地址传输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通过浏览器内部传输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传输数据量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有数据量限制，每个浏览器都不同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理论上无限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179388" y="476250"/>
            <a:ext cx="8229600" cy="1143000"/>
          </a:xfrm>
        </p:spPr>
        <p:txBody>
          <a:bodyPr/>
          <a:lstStyle/>
          <a:p>
            <a:pPr algn="l"/>
            <a:r>
              <a:rPr lang="en-US" altLang="zh-CN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第三课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后端数据的接收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rgbClr val="F50A64"/>
              </a:buClr>
              <a:buFont typeface="Wingdings" pitchFamily="2" charset="2"/>
              <a:buChar char="n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$_GET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rgbClr val="F50A64"/>
              </a:buClr>
              <a:buFont typeface="Wingdings" pitchFamily="2" charset="2"/>
              <a:buChar char="u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传递给该脚本的变量的数组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rgbClr val="F50A64"/>
              </a:buClr>
              <a:buFont typeface="Wingdings" pitchFamily="2" charset="2"/>
              <a:buChar char="n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$_POST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rgbClr val="F50A64"/>
              </a:buClr>
              <a:buFont typeface="Wingdings" pitchFamily="2" charset="2"/>
              <a:buChar char="u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HTTP POST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方法（表单）传递给该脚本的变量的数组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前后台键名和传输方式必须一致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数据传输方式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数据获取方式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rgbClr val="F50A64"/>
              </a:buClr>
              <a:buFont typeface="Wingdings" pitchFamily="2" charset="2"/>
              <a:buChar char="n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rgbClr val="F50A64"/>
              </a:buClr>
              <a:buFont typeface="Wingdings" pitchFamily="2" charset="2"/>
              <a:buChar char="u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endParaRPr lang="zh-CN" altLang="en-US" sz="4000" b="1" smtClean="0">
              <a:solidFill>
                <a:srgbClr val="F50A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三个参数的含义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、提交方式 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Form-method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、提交地址 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Form-action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、异步（同步）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Send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发送数据请求，相当于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Form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submit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143000"/>
          </a:xfrm>
        </p:spPr>
        <p:txBody>
          <a:bodyPr/>
          <a:lstStyle/>
          <a:p>
            <a:pPr algn="l"/>
            <a:r>
              <a:rPr lang="en-US" altLang="zh-CN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endParaRPr lang="zh-CN" altLang="en-US" b="1" smtClean="0">
              <a:solidFill>
                <a:srgbClr val="F50A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请求状态监控</a:t>
            </a:r>
            <a:endParaRPr lang="en-US" altLang="zh-CN" sz="280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en-US" altLang="zh-CN" sz="24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onreadystatechange</a:t>
            </a:r>
            <a:r>
              <a:rPr lang="zh-CN" altLang="en-US" sz="24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240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/>
            <a:r>
              <a:rPr lang="en-US" altLang="zh-CN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readyState</a:t>
            </a:r>
            <a:r>
              <a:rPr lang="zh-CN" altLang="en-US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属性：请求状态</a:t>
            </a:r>
            <a:endParaRPr lang="en-US" altLang="zh-CN" sz="200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 eaLnBrk="1" hangingPunct="1"/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0	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（初始化）还没有调用</a:t>
            </a:r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open()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方法</a:t>
            </a:r>
            <a:endParaRPr lang="en-US" altLang="zh-CN" sz="1800" smtClean="0">
              <a:solidFill>
                <a:srgbClr val="333333"/>
              </a:solidFill>
              <a:latin typeface="Arial" charset="0"/>
            </a:endParaRPr>
          </a:p>
          <a:p>
            <a:pPr lvl="3" eaLnBrk="1" hangingPunct="1"/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1	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（载入）已调用</a:t>
            </a:r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send()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方法，正在发送请求</a:t>
            </a:r>
            <a:endParaRPr lang="en-US" altLang="zh-CN" sz="1800" smtClean="0">
              <a:solidFill>
                <a:srgbClr val="333333"/>
              </a:solidFill>
              <a:latin typeface="Arial" charset="0"/>
            </a:endParaRPr>
          </a:p>
          <a:p>
            <a:pPr lvl="3" eaLnBrk="1" hangingPunct="1"/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2	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（载入完成）</a:t>
            </a:r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send()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方法完成，已收到全部响应内容</a:t>
            </a:r>
            <a:endParaRPr lang="en-US" altLang="zh-CN" sz="1800" smtClean="0">
              <a:solidFill>
                <a:srgbClr val="333333"/>
              </a:solidFill>
              <a:latin typeface="Arial" charset="0"/>
            </a:endParaRPr>
          </a:p>
          <a:p>
            <a:pPr lvl="3" eaLnBrk="1" hangingPunct="1"/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3	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（解析）正在解析响应内容</a:t>
            </a:r>
            <a:endParaRPr lang="en-US" altLang="zh-CN" sz="1800" smtClean="0">
              <a:solidFill>
                <a:srgbClr val="333333"/>
              </a:solidFill>
              <a:latin typeface="Arial" charset="0"/>
            </a:endParaRPr>
          </a:p>
          <a:p>
            <a:pPr lvl="3" eaLnBrk="1" hangingPunct="1"/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4	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（完成）响应内容解析完成，可以在客户端调用了</a:t>
            </a:r>
            <a:endParaRPr lang="en-US" altLang="zh-CN" sz="180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/>
            <a:r>
              <a:rPr lang="en-US" altLang="zh-CN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status</a:t>
            </a:r>
            <a:r>
              <a:rPr lang="zh-CN" altLang="en-US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属性：服务器</a:t>
            </a:r>
            <a:r>
              <a:rPr lang="en-US" altLang="zh-CN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请求资源</a:t>
            </a:r>
            <a:r>
              <a:rPr lang="en-US" altLang="zh-CN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的状态</a:t>
            </a:r>
            <a:endParaRPr lang="zh-CN" altLang="en-US" sz="200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/>
            <a:r>
              <a:rPr lang="zh-CN" altLang="en-US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返回的内容</a:t>
            </a:r>
            <a:endParaRPr lang="zh-CN" altLang="en-US" sz="200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 eaLnBrk="1" hangingPunct="1"/>
            <a:r>
              <a:rPr lang="en-US" altLang="zh-CN" sz="1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responseText</a:t>
            </a:r>
            <a:r>
              <a:rPr lang="zh-CN" altLang="en-US" sz="1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：返回以文本形式存放的内容</a:t>
            </a:r>
            <a:endParaRPr lang="zh-CN" altLang="en-US" sz="180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 eaLnBrk="1" hangingPunct="1"/>
            <a:r>
              <a:rPr lang="en-US" altLang="zh-CN" sz="1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responseXML</a:t>
            </a:r>
            <a:r>
              <a:rPr lang="zh-CN" altLang="en-US" sz="1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：返回</a:t>
            </a:r>
            <a:r>
              <a:rPr lang="en-US" altLang="zh-CN" sz="1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形式的内容</a:t>
            </a:r>
            <a:endParaRPr lang="zh-CN" altLang="en-US" sz="180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80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endParaRPr lang="zh-CN" altLang="en-US" sz="4000" b="1" smtClean="0">
              <a:solidFill>
                <a:srgbClr val="F50A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发送请求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(get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send(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要发送的数据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：发送请求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中文编码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缓存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setRequestHeader(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：设置请求头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hangingPunct="1"/>
            <a:r>
              <a:rPr lang="en-US" altLang="zh-CN" smtClean="0"/>
              <a:t>"Content-Type","application/x-www-form-urlencoded”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返回数据的处理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服务器返回给咱们的真正数据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的写法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Eval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的时候需要注意的地方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JSON.parse() : 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字符串解析成对象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hangingPunct="1"/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36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9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的封装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/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zh-CN" altLang="en-US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3" eaLnBrk="1" hangingPunct="1"/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回调函数</a:t>
            </a:r>
            <a:endParaRPr lang="zh-CN" altLang="en-US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/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格式的参数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CDESIGNM</Template>
  <TotalTime>0</TotalTime>
  <Words>976</Words>
  <Application>Kingsoft Office WPP</Application>
  <PresentationFormat>On-screen Show (4:3)</PresentationFormat>
  <Paragraphs>94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AJAX</vt:lpstr>
      <vt:lpstr>PHP第三课</vt:lpstr>
      <vt:lpstr>PHP第三课</vt:lpstr>
      <vt:lpstr>AJAX</vt:lpstr>
      <vt:lpstr>AJAX</vt:lpstr>
      <vt:lpstr>编写Ajax</vt:lpstr>
      <vt:lpstr>实例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wangzan</cp:lastModifiedBy>
  <cp:revision>240</cp:revision>
  <dcterms:created xsi:type="dcterms:W3CDTF">2010-11-12T14:24:00Z</dcterms:created>
  <dcterms:modified xsi:type="dcterms:W3CDTF">2015-11-27T05:20:19Z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