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75" r:id="rId3"/>
    <p:sldId id="592" r:id="rId4"/>
    <p:sldId id="578" r:id="rId5"/>
    <p:sldId id="5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DD37-F0FA-436A-8293-0636D75A36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59774-50DB-4A32-8D6E-A2A62DB7BF4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1835618"/>
            <a:ext cx="3429000" cy="1638300"/>
          </a:xfrm>
        </p:spPr>
        <p:txBody>
          <a:bodyPr>
            <a:normAutofit/>
          </a:bodyPr>
          <a:lstStyle/>
          <a:p>
            <a:r>
              <a:rPr lang="en-IN" sz="2400" dirty="0"/>
              <a:t>Yes, being a Knitwear Designer is cool!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057400" y="1600200"/>
            <a:ext cx="4610100" cy="4610100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21336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0090"/>
                </a:solidFill>
              </a:rPr>
              <a:t>The world of Knitwear Design</a:t>
            </a:r>
            <a:endParaRPr lang="en-IN" dirty="0">
              <a:solidFill>
                <a:srgbClr val="00009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934200" y="5105400"/>
            <a:ext cx="3429000" cy="163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But it is also a lot more than that…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38161" y="6477000"/>
            <a:ext cx="35237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 Source - https://www.pinterest.com/pin/500744052310003228/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0090"/>
                </a:solidFill>
              </a:rPr>
              <a:t>Whats on Offer -</a:t>
            </a:r>
            <a:endParaRPr lang="en-IN" dirty="0">
              <a:solidFill>
                <a:srgbClr val="000090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2096847" y="2060922"/>
            <a:ext cx="393420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Knitwear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 Merchandising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6847" y="1542603"/>
            <a:ext cx="3799574" cy="143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04448" y="1539773"/>
            <a:ext cx="9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PG Level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781800" y="1542603"/>
            <a:ext cx="3581400" cy="1432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818970" y="151132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The takeaways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315842" y="2363897"/>
            <a:ext cx="1371600" cy="3084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 rot="10800000" flipV="1">
            <a:off x="7068442" y="2184033"/>
            <a:ext cx="329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 understanding of running the knitwear business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KD - IDM offered for PG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514600" y="2057398"/>
          <a:ext cx="7162800" cy="327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6610"/>
                <a:gridCol w="1996190"/>
              </a:tblGrid>
              <a:tr h="916282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Knitwear Merchandising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Semester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5769"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</a:t>
                      </a:r>
                      <a:r>
                        <a:rPr lang="en-US" sz="2400" b="1" baseline="0" dirty="0"/>
                        <a:t> Knitwear Products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655769">
                <a:tc>
                  <a:txBody>
                    <a:bodyPr/>
                    <a:lstStyle/>
                    <a:p>
                      <a:r>
                        <a:rPr lang="en-US" sz="2400" b="1" dirty="0"/>
                        <a:t>Knitwear Appreciation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  <a:tr h="1048782">
                <a:tc>
                  <a:txBody>
                    <a:bodyPr/>
                    <a:lstStyle/>
                    <a:p>
                      <a:r>
                        <a:rPr lang="en-US" sz="2400" b="1" dirty="0"/>
                        <a:t>Quality</a:t>
                      </a:r>
                      <a:r>
                        <a:rPr lang="en-US" sz="2400" b="1" baseline="0" dirty="0"/>
                        <a:t> Management in Knitwear Industry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020762"/>
          </a:xfrm>
        </p:spPr>
        <p:txBody>
          <a:bodyPr/>
          <a:lstStyle/>
          <a:p>
            <a:r>
              <a:rPr lang="en-US" b="1" dirty="0">
                <a:solidFill>
                  <a:srgbClr val="660066"/>
                </a:solidFill>
              </a:rPr>
              <a:t>Learning Outcome – PG IDM 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76400"/>
            <a:ext cx="8229600" cy="5105400"/>
          </a:xfrm>
        </p:spPr>
        <p:txBody>
          <a:bodyPr>
            <a:normAutofit/>
          </a:bodyPr>
          <a:lstStyle/>
          <a:p>
            <a:pPr fontAlgn="t"/>
            <a:r>
              <a:rPr lang="en-IN" dirty="0"/>
              <a:t>Acquire the knowledge of Apparels and other Knitted products which can use knit fabric</a:t>
            </a:r>
            <a:endParaRPr lang="en-IN" dirty="0"/>
          </a:p>
          <a:p>
            <a:pPr fontAlgn="t"/>
            <a:r>
              <a:rPr lang="en-US" dirty="0"/>
              <a:t>Understanding of stretch fabric - Pattern Making, seams and machinery for production. </a:t>
            </a:r>
            <a:endParaRPr lang="en-US" dirty="0"/>
          </a:p>
          <a:p>
            <a:pPr fontAlgn="t"/>
            <a:r>
              <a:rPr lang="en-US" dirty="0"/>
              <a:t>Knit fabric understanding – types / structures, GSM, Gauge, consumption, etc.</a:t>
            </a:r>
            <a:endParaRPr lang="en-US" dirty="0"/>
          </a:p>
          <a:p>
            <a:r>
              <a:rPr lang="en-US" dirty="0"/>
              <a:t>The student will be able to develop an effective cost and price planning for the Retail merchandise. </a:t>
            </a:r>
            <a:endParaRPr lang="en-US" dirty="0"/>
          </a:p>
          <a:p>
            <a:r>
              <a:rPr lang="en-US" dirty="0"/>
              <a:t>Understanding Parameters that define Quality of Knits for various categories</a:t>
            </a:r>
            <a:endParaRPr lang="en-US" dirty="0"/>
          </a:p>
          <a:p>
            <a:pPr fontAlgn="t"/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Presentation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Yes, being a Knitwear Designer is cool!</vt:lpstr>
      <vt:lpstr>Whats on Offer -</vt:lpstr>
      <vt:lpstr>KD - IDM offered for PG </vt:lpstr>
      <vt:lpstr>Learning Outcome – PG IDM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on Offer -</dc:title>
  <dc:creator>Priyanka Gupta</dc:creator>
  <cp:lastModifiedBy>Priyanka Gupta</cp:lastModifiedBy>
  <cp:revision>3</cp:revision>
  <dcterms:created xsi:type="dcterms:W3CDTF">2020-07-19T08:52:00Z</dcterms:created>
  <dcterms:modified xsi:type="dcterms:W3CDTF">2023-08-08T10:43:07Z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F8882011F1B84AA990B2531541B295BB_12</vt:lpwstr>
  </property>
  <property fmtid="{D5CDD505-2E9C-101B-9397-08002B2CF9AE}" pid="3" name="KSOProductBuildVer">
    <vt:lpwstr>1033-12.2.0.13102</vt:lpwstr>
  </property>
</Properties>
</file>