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7" r:id="rId3"/>
    <p:sldId id="266" r:id="rId4"/>
    <p:sldId id="264" r:id="rId5"/>
    <p:sldId id="268" r:id="rId6"/>
    <p:sldId id="270" r:id="rId7"/>
    <p:sldId id="26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85CB06D6-DC16-48CA-9229-85ED90A213D8}">
          <p14:sldIdLst>
            <p14:sldId id="256"/>
            <p14:sldId id="257"/>
            <p14:sldId id="258"/>
            <p14:sldId id="259"/>
            <p14:sldId id="260"/>
            <p14:sldId id="261"/>
            <p14:sldId id="264"/>
            <p14:sldId id="265"/>
            <p14:sldId id="263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2D119-6FE0-4B5C-A905-4ABB313AAB05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3A881-DC39-45CB-84E6-82036E555D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529199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D33D9-E1AC-426E-945C-1CC8522C3AA8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58190-6FD2-4CE0-A109-9F5DAD61FF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DD125FE-6230-429D-9B1F-3EC446000106}" type="datetime1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2"/>
            <a:ext cx="551167" cy="371465"/>
          </a:xfrm>
          <a:solidFill>
            <a:schemeClr val="accent6"/>
          </a:solidFill>
        </p:spPr>
        <p:txBody>
          <a:bodyPr/>
          <a:lstStyle>
            <a:lvl1pPr>
              <a:defRPr sz="24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01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7183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1744-A36A-46EF-B98E-C008E6B1332C}" type="datetime1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912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D0B3-901A-4DA1-BED6-48C83323C9C5}" type="datetime1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39762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17BB-98F2-4EAF-B801-9BA3AF0EF1EF}" type="datetime1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08175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A9BC-63C4-4C08-9108-C8517417E35E}" type="datetime1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1987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825A-B4BA-46EF-8650-B4EB4EFB8BC0}" type="datetime1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83210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9089-8602-4C90-8240-5AC958DEFCF4}" type="datetime1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16116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C4C8-1265-444E-8F5B-514D2A14C667}" type="datetime1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38085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7D58A-EC46-4ED3-B2DC-28ED6DB46E0F}" type="datetime1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9654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04BA-E99F-42A0-BDE2-905CF33F7141}" type="datetime1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chemeClr val="accent6"/>
          </a:solidFill>
        </p:spPr>
        <p:txBody>
          <a:bodyPr/>
          <a:lstStyle>
            <a:lvl1pPr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E97799C9-84D9-46D2-A11E-BCF8A72052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03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7C41-D785-4A88-AF1E-29722AC00921}" type="datetime1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4549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E19F-8463-4FB7-BBA3-4B0D6A155B70}" type="datetime1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4340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329C-B2D5-4156-858E-B91CE3758A08}" type="datetime1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5356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5DDB-57DC-47E3-8C1E-3FBE73F05FCC}" type="datetime1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80965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C6CF-CCD1-47D9-B64F-38312FC24466}" type="datetime1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accent6"/>
          </a:solidFill>
        </p:spPr>
        <p:txBody>
          <a:bodyPr/>
          <a:lstStyle>
            <a:lvl1pPr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792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2D49-1CD3-462A-8A9B-7459EC4383DD}" type="datetime1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1712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076-A739-4015-9A4C-E252F3EC0E16}" type="datetime1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959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6F061A-E403-4B1B-9CA7-618AA143109A}" type="datetime1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784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3026" y="2589589"/>
            <a:ext cx="6815669" cy="2217543"/>
          </a:xfrm>
        </p:spPr>
        <p:txBody>
          <a:bodyPr/>
          <a:lstStyle/>
          <a:p>
            <a:r>
              <a:rPr lang="en-US" sz="4000" dirty="0" smtClean="0"/>
              <a:t>To the Presentation on Project </a:t>
            </a:r>
            <a:r>
              <a:rPr lang="en-US" sz="4000" dirty="0" smtClean="0"/>
              <a:t>Progress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715691" y="2063931"/>
            <a:ext cx="2702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/>
              <a:t>Welcome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878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3026" y="2589589"/>
            <a:ext cx="6815669" cy="2217543"/>
          </a:xfrm>
        </p:spPr>
        <p:txBody>
          <a:bodyPr/>
          <a:lstStyle/>
          <a:p>
            <a:r>
              <a:rPr lang="en-US" sz="4800" dirty="0" smtClean="0"/>
              <a:t>Checkers Game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3487782" y="2076994"/>
            <a:ext cx="5409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/>
              <a:t>Title of the Project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878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591" y="1021321"/>
            <a:ext cx="9601196" cy="1303867"/>
          </a:xfrm>
        </p:spPr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024" y="2569995"/>
            <a:ext cx="9601196" cy="3318936"/>
          </a:xfrm>
        </p:spPr>
        <p:txBody>
          <a:bodyPr/>
          <a:lstStyle/>
          <a:p>
            <a:pPr algn="ctr">
              <a:buNone/>
            </a:pPr>
            <a:endParaRPr lang="en-US" sz="2800" dirty="0" smtClean="0"/>
          </a:p>
          <a:p>
            <a:pPr marL="457200" indent="-457200" algn="ctr">
              <a:buAutoNum type="arabicPeriod"/>
            </a:pPr>
            <a:r>
              <a:rPr lang="en-US" sz="3200" dirty="0" smtClean="0"/>
              <a:t>Adham Arik Rahman(Nifty)-180041219</a:t>
            </a:r>
          </a:p>
          <a:p>
            <a:pPr marL="457200" indent="-457200" algn="ctr">
              <a:buAutoNum type="arabicPeriod"/>
            </a:pPr>
            <a:r>
              <a:rPr lang="en-US" sz="3200" dirty="0" smtClean="0"/>
              <a:t>Ishrak Hossain                    -180041218</a:t>
            </a:r>
          </a:p>
          <a:p>
            <a:pPr marL="457200" indent="-457200" algn="ctr">
              <a:buAutoNum type="arabicPeriod"/>
            </a:pPr>
            <a:r>
              <a:rPr lang="en-US" sz="3200" dirty="0" smtClean="0"/>
              <a:t>Samiul Islam(Abir)              -180041221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6100" y="874486"/>
            <a:ext cx="7305900" cy="279400"/>
          </a:xfrm>
        </p:spPr>
        <p:txBody>
          <a:bodyPr/>
          <a:lstStyle/>
          <a:p>
            <a:r>
              <a:rPr lang="en-US" sz="1400" dirty="0" smtClean="0"/>
              <a:t>           Team Members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2515" y="0"/>
            <a:ext cx="10763795" cy="6537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dirty="0" smtClean="0">
              <a:solidFill>
                <a:srgbClr val="002060"/>
              </a:solidFill>
            </a:endParaRPr>
          </a:p>
          <a:p>
            <a:pPr algn="ctr"/>
            <a:endParaRPr lang="en-US" sz="4400" dirty="0" smtClean="0">
              <a:solidFill>
                <a:srgbClr val="002060"/>
              </a:solidFill>
            </a:endParaRPr>
          </a:p>
          <a:p>
            <a:pPr algn="ctr"/>
            <a:r>
              <a:rPr lang="en-US" sz="4400" dirty="0" smtClean="0">
                <a:solidFill>
                  <a:srgbClr val="002060"/>
                </a:solidFill>
              </a:rPr>
              <a:t>Project Idea:</a:t>
            </a:r>
          </a:p>
          <a:p>
            <a:pPr algn="ctr"/>
            <a:endParaRPr lang="en-US" sz="4400" b="1" dirty="0" smtClean="0">
              <a:solidFill>
                <a:srgbClr val="002060"/>
              </a:solidFill>
            </a:endParaRPr>
          </a:p>
          <a:p>
            <a:pPr algn="ctr"/>
            <a:r>
              <a:rPr lang="en-US" sz="3200" b="1" dirty="0" smtClean="0"/>
              <a:t>Checkers Game</a:t>
            </a:r>
          </a:p>
          <a:p>
            <a:pPr algn="ctr"/>
            <a:endParaRPr lang="en-US" sz="3200" b="1" dirty="0" smtClean="0"/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  A classic board game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 A strategic game played by two players at a time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Only diagonal moves are allowed</a:t>
            </a:r>
          </a:p>
          <a:p>
            <a:pPr>
              <a:buFont typeface="Wingdings" pitchFamily="2" charset="2"/>
              <a:buChar char="Ø"/>
            </a:pPr>
            <a:endParaRPr lang="en-US" sz="3200" dirty="0" smtClean="0"/>
          </a:p>
          <a:p>
            <a:endParaRPr lang="en-US" sz="3200" b="1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6100" y="900612"/>
            <a:ext cx="7305900" cy="279400"/>
          </a:xfrm>
        </p:spPr>
        <p:txBody>
          <a:bodyPr/>
          <a:lstStyle/>
          <a:p>
            <a:r>
              <a:rPr lang="en-US" sz="1400" dirty="0" smtClean="0"/>
              <a:t>             Project Idea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5348" y="1227908"/>
            <a:ext cx="4243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Project Timeline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1084217" y="2442755"/>
            <a:ext cx="1016290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         </a:t>
            </a:r>
            <a:r>
              <a:rPr lang="en-US" sz="3600" dirty="0" smtClean="0"/>
              <a:t>The </a:t>
            </a:r>
            <a:r>
              <a:rPr lang="en-US" sz="3600" dirty="0" smtClean="0"/>
              <a:t>total work </a:t>
            </a:r>
            <a:r>
              <a:rPr lang="en-US" sz="3600" dirty="0" smtClean="0"/>
              <a:t>was </a:t>
            </a:r>
            <a:r>
              <a:rPr lang="en-US" sz="3600" dirty="0" smtClean="0"/>
              <a:t>divided in </a:t>
            </a:r>
            <a:r>
              <a:rPr lang="en-US" sz="3600" dirty="0" smtClean="0"/>
              <a:t>several </a:t>
            </a:r>
            <a:r>
              <a:rPr lang="en-US" sz="3600" dirty="0" smtClean="0"/>
              <a:t>phases.</a:t>
            </a:r>
          </a:p>
          <a:p>
            <a:endParaRPr lang="en-US" sz="3600" dirty="0" smtClean="0"/>
          </a:p>
          <a:p>
            <a:r>
              <a:rPr lang="en-US" sz="2800" dirty="0" smtClean="0"/>
              <a:t>Phase 1(Week 1 to </a:t>
            </a:r>
            <a:r>
              <a:rPr lang="en-US" sz="2800" dirty="0" smtClean="0"/>
              <a:t>2): Observed different codes of this game and      understoo</a:t>
            </a:r>
            <a:r>
              <a:rPr lang="en-US" sz="2800" dirty="0" smtClean="0"/>
              <a:t>d how to proceed.</a:t>
            </a:r>
            <a:endParaRPr lang="en-US" sz="2800" dirty="0" smtClean="0"/>
          </a:p>
          <a:p>
            <a:r>
              <a:rPr lang="en-US" sz="2800" dirty="0" smtClean="0"/>
              <a:t>Phase 2(Week </a:t>
            </a:r>
            <a:r>
              <a:rPr lang="en-US" sz="2800" dirty="0" smtClean="0"/>
              <a:t>3 </a:t>
            </a:r>
            <a:r>
              <a:rPr lang="en-US" sz="2800" dirty="0" smtClean="0"/>
              <a:t>to </a:t>
            </a:r>
            <a:r>
              <a:rPr lang="en-US" sz="2800" dirty="0" smtClean="0"/>
              <a:t>6): Made user defined functions.</a:t>
            </a:r>
            <a:endParaRPr lang="en-US" sz="2800" dirty="0" smtClean="0"/>
          </a:p>
          <a:p>
            <a:r>
              <a:rPr lang="en-US" sz="2800" dirty="0" smtClean="0"/>
              <a:t>Phase 3(Week 7 to </a:t>
            </a:r>
            <a:r>
              <a:rPr lang="en-US" sz="2800" dirty="0" smtClean="0"/>
              <a:t>9): Amalgamated some functions.</a:t>
            </a:r>
          </a:p>
          <a:p>
            <a:endParaRPr lang="en-US" sz="2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6100" y="861423"/>
            <a:ext cx="7305900" cy="279400"/>
          </a:xfrm>
        </p:spPr>
        <p:txBody>
          <a:bodyPr/>
          <a:lstStyle/>
          <a:p>
            <a:r>
              <a:rPr lang="en-US" sz="1400" dirty="0" smtClean="0"/>
              <a:t>Project Timeline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Accomplished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Built the interface of the game.</a:t>
            </a:r>
          </a:p>
          <a:p>
            <a:r>
              <a:rPr lang="en-US" dirty="0" smtClean="0"/>
              <a:t>2.Developed user defined functions and implemented some of them.</a:t>
            </a:r>
          </a:p>
          <a:p>
            <a:r>
              <a:rPr lang="en-US" dirty="0" smtClean="0"/>
              <a:t>3. Made the basic structure of the game.</a:t>
            </a:r>
          </a:p>
          <a:p>
            <a:r>
              <a:rPr lang="en-US" dirty="0" smtClean="0"/>
              <a:t>4. Basic moves of checkers are available now.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1943" y="705394"/>
            <a:ext cx="10267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                 </a:t>
            </a:r>
          </a:p>
          <a:p>
            <a:r>
              <a:rPr lang="en-US" sz="4000" dirty="0" smtClean="0"/>
              <a:t>    Future Work of the Project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1966" y="2377440"/>
            <a:ext cx="1034578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1.Add </a:t>
            </a:r>
            <a:r>
              <a:rPr lang="en-US" sz="2400" dirty="0" smtClean="0"/>
              <a:t>sound while moving every checkers</a:t>
            </a:r>
          </a:p>
          <a:p>
            <a:endParaRPr lang="en-US" sz="2400" dirty="0" smtClean="0"/>
          </a:p>
          <a:p>
            <a:r>
              <a:rPr lang="en-US" sz="2400" dirty="0" smtClean="0"/>
              <a:t>2</a:t>
            </a:r>
            <a:r>
              <a:rPr lang="en-US" sz="2400" dirty="0" smtClean="0"/>
              <a:t>.A </a:t>
            </a:r>
            <a:r>
              <a:rPr lang="en-US" sz="2400" dirty="0" smtClean="0"/>
              <a:t>feature to save and load the </a:t>
            </a:r>
            <a:r>
              <a:rPr lang="en-US" sz="2400" dirty="0" smtClean="0"/>
              <a:t>game</a:t>
            </a:r>
          </a:p>
          <a:p>
            <a:endParaRPr lang="en-US" sz="2400" dirty="0" smtClean="0"/>
          </a:p>
          <a:p>
            <a:r>
              <a:rPr lang="en-US" sz="2400" dirty="0" smtClean="0"/>
              <a:t>3.Implement some special moves</a:t>
            </a:r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6100" y="809172"/>
            <a:ext cx="7305900" cy="279400"/>
          </a:xfrm>
        </p:spPr>
        <p:txBody>
          <a:bodyPr/>
          <a:lstStyle/>
          <a:p>
            <a:r>
              <a:rPr lang="en-US" sz="1400" dirty="0" smtClean="0"/>
              <a:t>Future Work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575543" y="1772316"/>
            <a:ext cx="6465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Hope you liked our presentation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27787" y="2563816"/>
            <a:ext cx="48856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Thank You!</a:t>
            </a:r>
            <a:endParaRPr lang="en-US" sz="8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0659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1998</TotalTime>
  <Words>201</Words>
  <Application>Microsoft Office PowerPoint</Application>
  <PresentationFormat>Custom</PresentationFormat>
  <Paragraphs>51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Organic</vt:lpstr>
      <vt:lpstr>To the Presentation on Project Progress</vt:lpstr>
      <vt:lpstr>Checkers Game</vt:lpstr>
      <vt:lpstr>Team Members</vt:lpstr>
      <vt:lpstr>Slide 4</vt:lpstr>
      <vt:lpstr>Slide 5</vt:lpstr>
      <vt:lpstr>Accomplished Works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</dc:title>
  <dc:creator>User</dc:creator>
  <cp:lastModifiedBy>Sujon</cp:lastModifiedBy>
  <cp:revision>61</cp:revision>
  <dcterms:created xsi:type="dcterms:W3CDTF">2016-07-30T12:56:13Z</dcterms:created>
  <dcterms:modified xsi:type="dcterms:W3CDTF">2019-09-25T04:02:16Z</dcterms:modified>
</cp:coreProperties>
</file>