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B9D0E-5CC0-FAED-30C1-BC504F290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5E0449-2D62-9189-016E-96EE89DC1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AB787-1884-B1B9-1B2A-6CB1519B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8413-B490-46FD-A3EC-7B300036CD3E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081FD-0E82-8A0F-88F9-B0E7591A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D5086-5954-274F-7111-CDB0C3B2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71E6-16D7-4A86-96A7-6C3BCB2FD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78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3F3FE-3828-F980-CC7D-72F647B3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CF5EA5-EC67-AE47-FAA7-7BFA55AB5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A68D3D-9617-5223-430B-9D54E051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8413-B490-46FD-A3EC-7B300036CD3E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1389E-F2B3-677F-8A52-B99748C9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46F08E-B982-BE71-4F02-C5DE8EB2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71E6-16D7-4A86-96A7-6C3BCB2FD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3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1E8C54-B2ED-5BC7-2501-71337E00C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70F025-F193-361C-5321-026474DB6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B5A90A-9283-7D01-20C4-A9E1C6B0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8413-B490-46FD-A3EC-7B300036CD3E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D2CCBF-0844-100B-8ADB-CE1624C3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857B85-7DCA-1804-7472-81672AF5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71E6-16D7-4A86-96A7-6C3BCB2FD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8D8CA-D428-2D81-4255-ABB6D46C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47C324-877D-0B9C-F40A-DBB1D68B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1EEC4-63F9-9EC0-DF08-A9D6218A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8413-B490-46FD-A3EC-7B300036CD3E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A37674-00A1-7660-C3F3-3136FA5E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FC9557-9526-A146-2D51-61FE8FE2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71E6-16D7-4A86-96A7-6C3BCB2FD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96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39FC1-2DEC-AD0C-661C-750C48B6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264964-4160-DB0C-77F4-87F725075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CAB32B-7923-0DAE-CEF6-047043F5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8413-B490-46FD-A3EC-7B300036CD3E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481D6-FD0B-8FEA-EDFD-604D5AFF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9ED801-2F83-3761-FFED-7FBFE9DE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71E6-16D7-4A86-96A7-6C3BCB2FD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23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F31F1-A00F-4EB8-B123-B4388CAF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D01B93-CDE5-EA46-E8C9-13581B631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664DB3-B823-B535-155A-49EA910A8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969CEC-59C6-92C0-B181-8CBA12A7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8413-B490-46FD-A3EC-7B300036CD3E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24B7AF-DF23-6B56-D947-CE29EA55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717CED-63C3-4D96-34F4-810C5D46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71E6-16D7-4A86-96A7-6C3BCB2FD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01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C3760-0B5C-E478-14FC-89CFCE1F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B458D8-7733-ECDE-D62C-51993185E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39FA86-1497-3FC7-DA51-4410FE480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299391-5574-BEB0-96C1-12152022A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5CAAE-7D2C-17AD-CE97-D5986B32E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CB6785-64C2-5EEC-E983-FFEA0F14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8413-B490-46FD-A3EC-7B300036CD3E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2D250A-EAB3-5B75-CB72-687EF4EE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0A75E0-AFBA-E720-99FC-41D12659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71E6-16D7-4A86-96A7-6C3BCB2FD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58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475EF-56C2-5C09-9960-116ADC62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0A3F22E-F28A-230B-49FF-68316CC8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8413-B490-46FD-A3EC-7B300036CD3E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597BFE-2C77-738B-4B17-C4C15470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18694F-D2FB-66D0-9268-53C2EF37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71E6-16D7-4A86-96A7-6C3BCB2FD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39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B02D0B-3D4E-13A0-48EF-630E2FA1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8413-B490-46FD-A3EC-7B300036CD3E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807546-AD7E-C096-F4C7-B93AF118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966523-205F-B892-B3A4-E6C8C250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71E6-16D7-4A86-96A7-6C3BCB2FD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9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A6B90-CCFD-B8B0-9A26-41FB97BE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4A511B-05E8-FA5F-39C9-DFB7D72C3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29E468-9077-2C21-61FA-664011B73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4D39AD-EADF-746E-3C52-A83B0ECC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8413-B490-46FD-A3EC-7B300036CD3E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58DE91-6B5B-99C1-4735-E653F906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7FB053-81D9-5E71-6F53-25B3EE77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71E6-16D7-4A86-96A7-6C3BCB2FD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52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FD1D6-5A0C-E09E-882C-3BD5632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56193A-6DF1-4BC6-3F31-BE580B1CE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2FC6A3-4EBE-1DF7-DA75-4824E6C49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312DE1-8C7C-0A77-5FD4-7BFBB05B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8413-B490-46FD-A3EC-7B300036CD3E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166CAF-FA03-B57C-92C0-B7434635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F8636B-79F6-4E19-660A-9333BDF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71E6-16D7-4A86-96A7-6C3BCB2FD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88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CBC195-BE7C-ABE9-AA07-9B15DAC3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CB6F83-3A14-4984-C1D9-A69786275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86CA1-3069-FE69-CD47-78E3BC26B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8413-B490-46FD-A3EC-7B300036CD3E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00E32B-9B95-4672-E193-B326C157E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240CA6-4CE6-6EF6-5CB1-085340236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71E6-16D7-4A86-96A7-6C3BCB2FD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2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F6EFBC8-0A08-3E16-7EB0-F2A5BCB1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 </a:t>
            </a:r>
            <a:r>
              <a:rPr lang="pt-BR" dirty="0" err="1"/>
              <a:t>map</a:t>
            </a:r>
            <a:r>
              <a:rPr lang="pt-BR" dirty="0"/>
              <a:t> PIZZARIA PROZ NÓS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6FACBE7-E099-0B24-3416-9EE46F59D257}"/>
              </a:ext>
            </a:extLst>
          </p:cNvPr>
          <p:cNvSpPr/>
          <p:nvPr/>
        </p:nvSpPr>
        <p:spPr>
          <a:xfrm>
            <a:off x="4758612" y="1979805"/>
            <a:ext cx="1679510" cy="334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HOME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6327620-4DFD-6F19-0067-296D1E927814}"/>
              </a:ext>
            </a:extLst>
          </p:cNvPr>
          <p:cNvSpPr/>
          <p:nvPr/>
        </p:nvSpPr>
        <p:spPr>
          <a:xfrm>
            <a:off x="3292475" y="2685174"/>
            <a:ext cx="1344412" cy="360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CARDÁPIO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32FD448-BB58-B62F-3E50-9FCED1411A46}"/>
              </a:ext>
            </a:extLst>
          </p:cNvPr>
          <p:cNvSpPr/>
          <p:nvPr/>
        </p:nvSpPr>
        <p:spPr>
          <a:xfrm>
            <a:off x="811877" y="2685174"/>
            <a:ext cx="1943751" cy="383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INSTITUIÇÃO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176FA34-62DA-2D8A-06D4-1E2353019723}"/>
              </a:ext>
            </a:extLst>
          </p:cNvPr>
          <p:cNvSpPr/>
          <p:nvPr/>
        </p:nvSpPr>
        <p:spPr>
          <a:xfrm>
            <a:off x="5139875" y="2685175"/>
            <a:ext cx="2286405" cy="360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PROMOÇÕES	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C9DDC13-E2F1-4F64-9817-57841E468903}"/>
              </a:ext>
            </a:extLst>
          </p:cNvPr>
          <p:cNvSpPr/>
          <p:nvPr/>
        </p:nvSpPr>
        <p:spPr>
          <a:xfrm>
            <a:off x="8655051" y="2685174"/>
            <a:ext cx="1082179" cy="360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SOCIAL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7188C44-7316-B379-E22A-44C422E75835}"/>
              </a:ext>
            </a:extLst>
          </p:cNvPr>
          <p:cNvSpPr/>
          <p:nvPr/>
        </p:nvSpPr>
        <p:spPr>
          <a:xfrm>
            <a:off x="1874415" y="3780492"/>
            <a:ext cx="838899" cy="310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CALAB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8D9A7C3-04E1-2F8C-F48D-D789E8077E38}"/>
              </a:ext>
            </a:extLst>
          </p:cNvPr>
          <p:cNvSpPr/>
          <p:nvPr/>
        </p:nvSpPr>
        <p:spPr>
          <a:xfrm>
            <a:off x="3370014" y="3789728"/>
            <a:ext cx="838899" cy="310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MUSS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4E7D38C-0E5A-7588-9130-623251EF4A82}"/>
              </a:ext>
            </a:extLst>
          </p:cNvPr>
          <p:cNvSpPr/>
          <p:nvPr/>
        </p:nvSpPr>
        <p:spPr>
          <a:xfrm>
            <a:off x="5139875" y="3840063"/>
            <a:ext cx="838899" cy="310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4Q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22B10AE-6FE2-24F4-7C49-048AED176A4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598367" y="2313993"/>
            <a:ext cx="0" cy="20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44A9E4D-86A6-CD1F-8F38-7D59E847263A}"/>
              </a:ext>
            </a:extLst>
          </p:cNvPr>
          <p:cNvCxnSpPr>
            <a:cxnSpLocks/>
          </p:cNvCxnSpPr>
          <p:nvPr/>
        </p:nvCxnSpPr>
        <p:spPr>
          <a:xfrm>
            <a:off x="1627464" y="2516025"/>
            <a:ext cx="768431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1682091-56E7-C314-C97A-97EBFB639188}"/>
              </a:ext>
            </a:extLst>
          </p:cNvPr>
          <p:cNvCxnSpPr/>
          <p:nvPr/>
        </p:nvCxnSpPr>
        <p:spPr>
          <a:xfrm>
            <a:off x="1627464" y="2516025"/>
            <a:ext cx="0" cy="16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E2FB759-0D9D-1A30-8819-4FD5FDF1F57E}"/>
              </a:ext>
            </a:extLst>
          </p:cNvPr>
          <p:cNvCxnSpPr/>
          <p:nvPr/>
        </p:nvCxnSpPr>
        <p:spPr>
          <a:xfrm>
            <a:off x="9311780" y="2516025"/>
            <a:ext cx="0" cy="16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0F887304-8189-39C6-2E1B-ECA3E39F05D2}"/>
              </a:ext>
            </a:extLst>
          </p:cNvPr>
          <p:cNvCxnSpPr/>
          <p:nvPr/>
        </p:nvCxnSpPr>
        <p:spPr>
          <a:xfrm>
            <a:off x="6199464" y="2516025"/>
            <a:ext cx="0" cy="16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8DF13C8D-A599-A973-C37E-F5802ACB3AA3}"/>
              </a:ext>
            </a:extLst>
          </p:cNvPr>
          <p:cNvCxnSpPr>
            <a:endCxn id="14" idx="0"/>
          </p:cNvCxnSpPr>
          <p:nvPr/>
        </p:nvCxnSpPr>
        <p:spPr>
          <a:xfrm>
            <a:off x="2293864" y="3419764"/>
            <a:ext cx="1" cy="360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9EBA1E6E-0816-A2CA-C311-1C4487458E51}"/>
              </a:ext>
            </a:extLst>
          </p:cNvPr>
          <p:cNvCxnSpPr>
            <a:endCxn id="15" idx="0"/>
          </p:cNvCxnSpPr>
          <p:nvPr/>
        </p:nvCxnSpPr>
        <p:spPr>
          <a:xfrm>
            <a:off x="3789463" y="3429000"/>
            <a:ext cx="1" cy="360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D14056C0-60F9-B2F0-DF5C-630F296AB952}"/>
              </a:ext>
            </a:extLst>
          </p:cNvPr>
          <p:cNvSpPr/>
          <p:nvPr/>
        </p:nvSpPr>
        <p:spPr>
          <a:xfrm>
            <a:off x="10300297" y="2685174"/>
            <a:ext cx="1082179" cy="378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CONTATO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5ECC835-70E8-C036-8744-617C4C8C0946}"/>
              </a:ext>
            </a:extLst>
          </p:cNvPr>
          <p:cNvSpPr/>
          <p:nvPr/>
        </p:nvSpPr>
        <p:spPr>
          <a:xfrm>
            <a:off x="655588" y="4763952"/>
            <a:ext cx="1943751" cy="38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NOSSOS VALORES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7425A22-19B0-42B3-B9E3-4EDEF028359A}"/>
              </a:ext>
            </a:extLst>
          </p:cNvPr>
          <p:cNvCxnSpPr/>
          <p:nvPr/>
        </p:nvCxnSpPr>
        <p:spPr>
          <a:xfrm>
            <a:off x="9311780" y="2516025"/>
            <a:ext cx="1535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BE9A1B5-BF9A-73B3-C057-2BDEA7F85094}"/>
              </a:ext>
            </a:extLst>
          </p:cNvPr>
          <p:cNvCxnSpPr>
            <a:endCxn id="5" idx="0"/>
          </p:cNvCxnSpPr>
          <p:nvPr/>
        </p:nvCxnSpPr>
        <p:spPr>
          <a:xfrm flipH="1">
            <a:off x="10841387" y="2516025"/>
            <a:ext cx="13967" cy="16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92DACE6-EE6A-341C-5A5A-9D204DF886B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964681" y="2516025"/>
            <a:ext cx="0" cy="16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313FD67-8C95-7889-8B49-BBDDF56623C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964681" y="3045901"/>
            <a:ext cx="0" cy="38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DACCC64E-C2A5-C1CB-BC27-00C97C488D03}"/>
              </a:ext>
            </a:extLst>
          </p:cNvPr>
          <p:cNvCxnSpPr/>
          <p:nvPr/>
        </p:nvCxnSpPr>
        <p:spPr>
          <a:xfrm>
            <a:off x="2293864" y="3419764"/>
            <a:ext cx="1495599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FE00EEFB-33CA-F56E-4C0A-209944DEAB7C}"/>
              </a:ext>
            </a:extLst>
          </p:cNvPr>
          <p:cNvCxnSpPr/>
          <p:nvPr/>
        </p:nvCxnSpPr>
        <p:spPr>
          <a:xfrm flipV="1">
            <a:off x="3789463" y="3419764"/>
            <a:ext cx="1769861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20522D8B-D4EB-D9B9-640B-2264DAF667D6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5559324" y="3419764"/>
            <a:ext cx="1" cy="420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73E8AB11-F865-2FF3-D39E-AF47F43A080C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627463" y="3059036"/>
            <a:ext cx="1" cy="1704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45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Site map PIZZARIA PROZ NÓS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map</dc:title>
  <dc:creator>José Roberto F. Pinto</dc:creator>
  <cp:lastModifiedBy>José Roberto F. Pinto</cp:lastModifiedBy>
  <cp:revision>3</cp:revision>
  <dcterms:created xsi:type="dcterms:W3CDTF">2023-12-02T16:38:19Z</dcterms:created>
  <dcterms:modified xsi:type="dcterms:W3CDTF">2023-12-05T22:29:29Z</dcterms:modified>
</cp:coreProperties>
</file>