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722-F92D-4620-B296-94F5F9F40DBD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AF601B4-8B0F-46B2-B25F-5D267F314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49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722-F92D-4620-B296-94F5F9F40DBD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AF601B4-8B0F-46B2-B25F-5D267F314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35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722-F92D-4620-B296-94F5F9F40DBD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AF601B4-8B0F-46B2-B25F-5D267F314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25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722-F92D-4620-B296-94F5F9F40DBD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AF601B4-8B0F-46B2-B25F-5D267F314925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8097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722-F92D-4620-B296-94F5F9F40DBD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AF601B4-8B0F-46B2-B25F-5D267F314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796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722-F92D-4620-B296-94F5F9F40DBD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01B4-8B0F-46B2-B25F-5D267F314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634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722-F92D-4620-B296-94F5F9F40DBD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01B4-8B0F-46B2-B25F-5D267F314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952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722-F92D-4620-B296-94F5F9F40DBD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01B4-8B0F-46B2-B25F-5D267F314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16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1EC1722-F92D-4620-B296-94F5F9F40DBD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AF601B4-8B0F-46B2-B25F-5D267F314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43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722-F92D-4620-B296-94F5F9F40DBD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01B4-8B0F-46B2-B25F-5D267F314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08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722-F92D-4620-B296-94F5F9F40DBD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AF601B4-8B0F-46B2-B25F-5D267F314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56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722-F92D-4620-B296-94F5F9F40DBD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01B4-8B0F-46B2-B25F-5D267F314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14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722-F92D-4620-B296-94F5F9F40DBD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01B4-8B0F-46B2-B25F-5D267F314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8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722-F92D-4620-B296-94F5F9F40DBD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01B4-8B0F-46B2-B25F-5D267F314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48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722-F92D-4620-B296-94F5F9F40DBD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01B4-8B0F-46B2-B25F-5D267F314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63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722-F92D-4620-B296-94F5F9F40DBD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01B4-8B0F-46B2-B25F-5D267F314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22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722-F92D-4620-B296-94F5F9F40DBD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601B4-8B0F-46B2-B25F-5D267F314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92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C1722-F92D-4620-B296-94F5F9F40DBD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601B4-8B0F-46B2-B25F-5D267F3149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246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B5FA-659C-AC12-7E3C-A5F6E86AF9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Catering reservation and ordering system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06B05-BDAB-0536-E434-C955E55A8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49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BFBA-63A9-A4C5-C005-CB8131AB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64E33-04F6-D672-A98A-ADE5149D1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The main objective of catering management is to</a:t>
            </a:r>
            <a:r>
              <a:rPr lang="en-US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develop a software system for hotels 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that maintains the accounts which include the user can register, log in, browse through different pages, and have the features like scheduling a reservation, caterer registration, event name,  order details, received orders reports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0462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BFBA-63A9-A4C5-C005-CB8131AB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64E33-04F6-D672-A98A-ADE5149D1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saves time.</a:t>
            </a:r>
          </a:p>
          <a:p>
            <a:r>
              <a:rPr lang="en-US" dirty="0"/>
              <a:t>It keeps your cost down.</a:t>
            </a:r>
          </a:p>
          <a:p>
            <a:r>
              <a:rPr lang="en-US" dirty="0"/>
              <a:t>It creates a better customer experience.</a:t>
            </a:r>
          </a:p>
          <a:p>
            <a:r>
              <a:rPr lang="en-US" dirty="0"/>
              <a:t>It allows your business to go mobile.</a:t>
            </a:r>
          </a:p>
          <a:p>
            <a:r>
              <a:rPr lang="en-US" dirty="0"/>
              <a:t>It stores your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9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BFBA-63A9-A4C5-C005-CB8131AB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A01445-9228-8AFE-1D03-5CD2866E5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762" y="2318139"/>
            <a:ext cx="7044301" cy="3924779"/>
          </a:xfrm>
        </p:spPr>
      </p:pic>
    </p:spTree>
    <p:extLst>
      <p:ext uri="{BB962C8B-B14F-4D97-AF65-F5344CB8AC3E}">
        <p14:creationId xmlns:p14="http://schemas.microsoft.com/office/powerpoint/2010/main" val="257575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BFBA-63A9-A4C5-C005-CB8131AB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64E33-04F6-D672-A98A-ADE5149D1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User: After opening the site. Firstly, customers fill out their details.</a:t>
            </a:r>
          </a:p>
          <a:p>
            <a:r>
              <a:rPr lang="en-US" dirty="0"/>
              <a:t>Then they go to the next option, Event name, where they exactly have to put what event is going to be.</a:t>
            </a:r>
          </a:p>
          <a:p>
            <a:r>
              <a:rPr lang="en-IN" dirty="0"/>
              <a:t>After naming the event name, they can select the day and date when the event is going to happen.</a:t>
            </a:r>
          </a:p>
          <a:p>
            <a:r>
              <a:rPr lang="en-IN" dirty="0"/>
              <a:t>Then they can put their order details in that so that the manager can understand what dishes they want in the event.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728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BFBA-63A9-A4C5-C005-CB8131AB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64E33-04F6-D672-A98A-ADE5149D1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52735"/>
            <a:ext cx="9613861" cy="3883454"/>
          </a:xfrm>
        </p:spPr>
        <p:txBody>
          <a:bodyPr/>
          <a:lstStyle/>
          <a:p>
            <a:r>
              <a:rPr lang="en-US" dirty="0"/>
              <a:t>Then they can submit all the details.</a:t>
            </a:r>
          </a:p>
          <a:p>
            <a:r>
              <a:rPr lang="en-US" dirty="0"/>
              <a:t>After submitting these details goes to the manager so that he/she can verify all the details given by customer and confirm the order of the event.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614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BFBA-63A9-A4C5-C005-CB8131AB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7B7104-BA81-EE9E-DEBF-71AC6E543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latin typeface="Castellar" panose="020A0402060406010301" pitchFamily="18" charset="0"/>
                <a:ea typeface="Cambria" panose="02040503050406030204" pitchFamily="18" charset="0"/>
              </a:rPr>
              <a:t>END</a:t>
            </a:r>
            <a:endParaRPr lang="en-IN" sz="9600" dirty="0">
              <a:latin typeface="Castellar" panose="020A0402060406010301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46574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103</TotalTime>
  <Words>216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Castellar</vt:lpstr>
      <vt:lpstr>Roboto</vt:lpstr>
      <vt:lpstr>Trebuchet MS</vt:lpstr>
      <vt:lpstr>Berlin</vt:lpstr>
      <vt:lpstr>Catering reservation and ordering system </vt:lpstr>
      <vt:lpstr>Objective:</vt:lpstr>
      <vt:lpstr>Benefits:</vt:lpstr>
      <vt:lpstr>Architecture: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Catering reservation and ordering system </dc:title>
  <dc:creator>Rutuja</dc:creator>
  <cp:lastModifiedBy>Rutuja</cp:lastModifiedBy>
  <cp:revision>1</cp:revision>
  <dcterms:created xsi:type="dcterms:W3CDTF">2023-02-04T13:16:26Z</dcterms:created>
  <dcterms:modified xsi:type="dcterms:W3CDTF">2023-02-04T14:59:50Z</dcterms:modified>
</cp:coreProperties>
</file>