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61" r:id="rId3"/>
    <p:sldId id="263" r:id="rId4"/>
    <p:sldId id="264" r:id="rId5"/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1" d="100"/>
          <a:sy n="81" d="100"/>
        </p:scale>
        <p:origin x="150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99A5-2B1F-45D4-B34C-D5C96E6A1024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9A3DC-6E5C-4CA5-AE49-94D326BA8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7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1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47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3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9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4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5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5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4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DF1969-CC57-4A28-B15C-9CCE6F9037C8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41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51B-57BB-425E-8266-3C03CFCC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154713" cy="2448272"/>
          </a:xfrm>
        </p:spPr>
        <p:txBody>
          <a:bodyPr>
            <a:normAutofit/>
          </a:bodyPr>
          <a:lstStyle/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賴育呈</a:t>
            </a:r>
            <a:r>
              <a:rPr lang="en-US" altLang="zh-TW" dirty="0"/>
              <a:t>1110932036</a:t>
            </a:r>
            <a:r>
              <a:rPr lang="zh-TW" altLang="en-US" dirty="0"/>
              <a:t> </a:t>
            </a:r>
            <a:r>
              <a:rPr lang="zh-TW" altLang="en-US" sz="2000" dirty="0"/>
              <a:t>組員</a:t>
            </a:r>
            <a:r>
              <a:rPr lang="en-US" altLang="zh-TW" sz="2000" dirty="0"/>
              <a:t>:</a:t>
            </a:r>
            <a:r>
              <a:rPr lang="zh-TW" altLang="en-US" sz="2000" dirty="0"/>
              <a:t>蕭宜安</a:t>
            </a:r>
            <a:r>
              <a:rPr lang="en-US" altLang="zh-TW" sz="2000" dirty="0"/>
              <a:t>1110932035</a:t>
            </a:r>
            <a:r>
              <a:rPr lang="zh-TW" altLang="en-US" sz="2000" dirty="0"/>
              <a:t>、王于咸</a:t>
            </a:r>
            <a:r>
              <a:rPr lang="en-US" altLang="zh-TW" sz="2000" dirty="0"/>
              <a:t>1110932039</a:t>
            </a:r>
            <a:endParaRPr lang="zh-TW" altLang="en-US" sz="2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EF2C21-6E61-405F-8F28-E8AC7315C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主題</a:t>
            </a:r>
            <a:r>
              <a:rPr lang="en-US" altLang="zh-TW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午餐產生器</a:t>
            </a:r>
            <a:r>
              <a:rPr lang="en-US" altLang="zh-TW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0.1</a:t>
            </a:r>
            <a:endParaRPr lang="zh-TW" alt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7AB4CF-4F24-4E52-824B-8385F88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30" y="4473679"/>
            <a:ext cx="7164419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網頁截圖</a:t>
            </a:r>
            <a:r>
              <a:rPr lang="en-US" altLang="zh-TW" sz="4800" dirty="0"/>
              <a:t>:</a:t>
            </a:r>
            <a:endParaRPr lang="en-US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188" y="690851"/>
            <a:ext cx="7211752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團體, 差異, 舊, 人 的圖片&#10;&#10;自動產生的描述">
            <a:extLst>
              <a:ext uri="{FF2B5EF4-FFF2-40B4-BE49-F238E27FC236}">
                <a16:creationId xmlns:a16="http://schemas.microsoft.com/office/drawing/2014/main" id="{4B523A32-364A-4E2C-AC63-B8B6E3743F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r="-1" b="-1"/>
          <a:stretch/>
        </p:blipFill>
        <p:spPr>
          <a:xfrm>
            <a:off x="631130" y="880536"/>
            <a:ext cx="6967728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5632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團體, 差異, 舊, 人 的圖片&#10;&#10;自動產生的描述">
            <a:extLst>
              <a:ext uri="{FF2B5EF4-FFF2-40B4-BE49-F238E27FC236}">
                <a16:creationId xmlns:a16="http://schemas.microsoft.com/office/drawing/2014/main" id="{FF66206C-ECBE-4DFC-BF84-1AFBA041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305300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A983402-EE71-4D1A-B10D-DAACB0FFBB03}"/>
              </a:ext>
            </a:extLst>
          </p:cNvPr>
          <p:cNvCxnSpPr>
            <a:cxnSpLocks/>
          </p:cNvCxnSpPr>
          <p:nvPr/>
        </p:nvCxnSpPr>
        <p:spPr>
          <a:xfrm flipV="1">
            <a:off x="539552" y="1052736"/>
            <a:ext cx="2232248" cy="1512168"/>
          </a:xfrm>
          <a:prstGeom prst="line">
            <a:avLst/>
          </a:prstGeom>
          <a:ln w="19050">
            <a:solidFill>
              <a:srgbClr val="7030A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42B46D-4D9A-4826-A821-4232DCB3DFBC}"/>
              </a:ext>
            </a:extLst>
          </p:cNvPr>
          <p:cNvSpPr txBox="1"/>
          <p:nvPr/>
        </p:nvSpPr>
        <p:spPr>
          <a:xfrm>
            <a:off x="2795325" y="69269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點擊連結即可進入相關粉專或介紹</a:t>
            </a:r>
          </a:p>
        </p:txBody>
      </p:sp>
    </p:spTree>
    <p:extLst>
      <p:ext uri="{BB962C8B-B14F-4D97-AF65-F5344CB8AC3E}">
        <p14:creationId xmlns:p14="http://schemas.microsoft.com/office/powerpoint/2010/main" val="13336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CE0823-130D-494E-A91B-7DCAE724FD1A}"/>
              </a:ext>
            </a:extLst>
          </p:cNvPr>
          <p:cNvSpPr txBox="1"/>
          <p:nvPr/>
        </p:nvSpPr>
        <p:spPr>
          <a:xfrm>
            <a:off x="611560" y="83671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未來規劃</a:t>
            </a:r>
            <a:r>
              <a:rPr lang="en-US" altLang="zh-TW" sz="4800" dirty="0"/>
              <a:t>:</a:t>
            </a:r>
            <a:endParaRPr lang="zh-TW" altLang="en-US" sz="4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FF7D9-6CD5-49D4-BCEE-3F1331953538}"/>
              </a:ext>
            </a:extLst>
          </p:cNvPr>
          <p:cNvSpPr txBox="1"/>
          <p:nvPr/>
        </p:nvSpPr>
        <p:spPr>
          <a:xfrm>
            <a:off x="323528" y="3140968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點擊按鈕，隨機抽選網址，每次不重複且七天後自動重置。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未來會添加更多新的美食，將會把頁面處理得更加精美，功能更加完善。</a:t>
            </a:r>
          </a:p>
        </p:txBody>
      </p:sp>
    </p:spTree>
    <p:extLst>
      <p:ext uri="{BB962C8B-B14F-4D97-AF65-F5344CB8AC3E}">
        <p14:creationId xmlns:p14="http://schemas.microsoft.com/office/powerpoint/2010/main" val="6698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就醬拌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價格合理</a:t>
            </a:r>
            <a:r>
              <a:rPr lang="en-US" altLang="zh-TW" dirty="0"/>
              <a:t>,</a:t>
            </a:r>
            <a:r>
              <a:rPr lang="zh-TW" altLang="en-US" dirty="0"/>
              <a:t>品項多樣</a:t>
            </a:r>
            <a:endParaRPr lang="en-US" altLang="zh-TW" dirty="0"/>
          </a:p>
          <a:p>
            <a:r>
              <a:rPr lang="zh-TW" altLang="en-US" dirty="0"/>
              <a:t>台式獨家醬料加上特製純手工拉麵</a:t>
            </a:r>
            <a:r>
              <a:rPr lang="en-US" altLang="zh-TW" dirty="0"/>
              <a:t>,</a:t>
            </a:r>
            <a:r>
              <a:rPr lang="zh-TW" altLang="en-US" dirty="0"/>
              <a:t>毫無油膩及黏稠感</a:t>
            </a:r>
            <a:endParaRPr lang="en-US" altLang="zh-TW" dirty="0"/>
          </a:p>
          <a:p>
            <a:r>
              <a:rPr lang="zh-TW" altLang="en-US" dirty="0"/>
              <a:t>地址 </a:t>
            </a:r>
            <a:r>
              <a:rPr lang="en-US" altLang="zh-TW" dirty="0"/>
              <a:t>: </a:t>
            </a:r>
            <a:r>
              <a:rPr lang="zh-TW" altLang="en-US" dirty="0"/>
              <a:t>台中市北區尊賢街</a:t>
            </a:r>
            <a:r>
              <a:rPr lang="en-US" altLang="zh-TW" dirty="0"/>
              <a:t>38</a:t>
            </a:r>
            <a:r>
              <a:rPr lang="zh-TW" altLang="en-US" dirty="0"/>
              <a:t>號</a:t>
            </a:r>
            <a:r>
              <a:rPr lang="en-US" altLang="zh-TW" dirty="0"/>
              <a:t>(</a:t>
            </a:r>
            <a:r>
              <a:rPr lang="zh-TW" altLang="en-US" dirty="0"/>
              <a:t>多多茶坊隔壁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營業時間 </a:t>
            </a:r>
            <a:r>
              <a:rPr lang="en-US" altLang="zh-TW" dirty="0"/>
              <a:t>: 11:00~22:00</a:t>
            </a:r>
          </a:p>
          <a:p>
            <a:r>
              <a:rPr lang="zh-TW" altLang="en-US" dirty="0"/>
              <a:t>電話 </a:t>
            </a:r>
            <a:r>
              <a:rPr lang="en-US" altLang="zh-TW" dirty="0"/>
              <a:t>: 04-2225-9301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75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二口美食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平價大份量的鐵板料理</a:t>
            </a:r>
            <a:r>
              <a:rPr lang="en-US" altLang="zh-TW" dirty="0"/>
              <a:t>,</a:t>
            </a:r>
            <a:r>
              <a:rPr lang="zh-TW" altLang="en-US" dirty="0"/>
              <a:t>內用有免費紅茶和湯品</a:t>
            </a:r>
            <a:endParaRPr lang="en-US" altLang="zh-TW" dirty="0"/>
          </a:p>
          <a:p>
            <a:r>
              <a:rPr lang="zh-TW" altLang="en-US" dirty="0"/>
              <a:t>鐵板麵麵條用寬陽春麵、蘑菇醬甜度偏高</a:t>
            </a:r>
            <a:endParaRPr lang="en-US" altLang="zh-TW" dirty="0"/>
          </a:p>
          <a:p>
            <a:r>
              <a:rPr lang="zh-TW" altLang="en-US" dirty="0"/>
              <a:t>地址：台中市北區一中街</a:t>
            </a:r>
            <a:r>
              <a:rPr lang="en-US" altLang="zh-TW" dirty="0"/>
              <a:t>83-2</a:t>
            </a:r>
            <a:r>
              <a:rPr lang="zh-TW" altLang="en-US" dirty="0"/>
              <a:t>號</a:t>
            </a:r>
            <a:endParaRPr lang="en-US" altLang="zh-TW" dirty="0"/>
          </a:p>
          <a:p>
            <a:r>
              <a:rPr lang="zh-TW" altLang="en-US" dirty="0"/>
              <a:t>營業時間：</a:t>
            </a:r>
            <a:r>
              <a:rPr lang="en-US" altLang="zh-TW" dirty="0"/>
              <a:t>11:00–22:20 (</a:t>
            </a:r>
            <a:r>
              <a:rPr lang="zh-TW" altLang="en-US" dirty="0"/>
              <a:t>周五、六延長營業至</a:t>
            </a:r>
            <a:r>
              <a:rPr lang="en-US" altLang="zh-TW" dirty="0"/>
              <a:t>22:50</a:t>
            </a:r>
            <a:r>
              <a:rPr lang="zh-TW" altLang="en-US" dirty="0"/>
              <a:t>；周三公休</a:t>
            </a:r>
            <a:r>
              <a:rPr lang="en-US" altLang="zh-TW" dirty="0"/>
              <a:t>)</a:t>
            </a:r>
          </a:p>
          <a:p>
            <a:r>
              <a:rPr lang="zh-TW" altLang="en-US" b="1" dirty="0"/>
              <a:t>電話： </a:t>
            </a:r>
            <a:r>
              <a:rPr lang="en-US" altLang="zh-TW" dirty="0"/>
              <a:t>04 2227 2125</a:t>
            </a:r>
          </a:p>
        </p:txBody>
      </p:sp>
    </p:spTree>
    <p:extLst>
      <p:ext uri="{BB962C8B-B14F-4D97-AF65-F5344CB8AC3E}">
        <p14:creationId xmlns:p14="http://schemas.microsoft.com/office/powerpoint/2010/main" val="364115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打餅舖烙餅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口味多元的烙餅鋪</a:t>
            </a:r>
            <a:endParaRPr lang="en-US" altLang="zh-TW" dirty="0"/>
          </a:p>
          <a:p>
            <a:r>
              <a:rPr lang="zh-TW" altLang="en-US" dirty="0"/>
              <a:t>清爽不油膩</a:t>
            </a:r>
            <a:r>
              <a:rPr lang="en-US" altLang="zh-TW" dirty="0"/>
              <a:t>,</a:t>
            </a:r>
            <a:r>
              <a:rPr lang="zh-TW" altLang="en-US" dirty="0"/>
              <a:t>乾香爽口</a:t>
            </a:r>
            <a:endParaRPr lang="en-US" altLang="zh-TW" dirty="0"/>
          </a:p>
          <a:p>
            <a:r>
              <a:rPr lang="zh-TW" altLang="en-US" dirty="0"/>
              <a:t>地址：台中市北區一中街</a:t>
            </a:r>
            <a:r>
              <a:rPr lang="en-US" altLang="zh-TW" dirty="0"/>
              <a:t>83</a:t>
            </a:r>
            <a:r>
              <a:rPr lang="zh-TW" altLang="en-US" dirty="0"/>
              <a:t>號</a:t>
            </a:r>
            <a:endParaRPr lang="en-US" altLang="zh-TW" dirty="0"/>
          </a:p>
          <a:p>
            <a:r>
              <a:rPr lang="zh-TW" altLang="en-US" dirty="0"/>
              <a:t>營業時間：</a:t>
            </a:r>
            <a:r>
              <a:rPr lang="en-US" altLang="zh-TW" dirty="0"/>
              <a:t>11:00–23:00 (</a:t>
            </a:r>
            <a:r>
              <a:rPr lang="zh-TW" altLang="en-US" dirty="0"/>
              <a:t>周一至周日</a:t>
            </a:r>
            <a:r>
              <a:rPr lang="en-US" altLang="zh-TW" dirty="0"/>
              <a:t>)</a:t>
            </a:r>
          </a:p>
          <a:p>
            <a:r>
              <a:rPr lang="zh-TW" altLang="en-US" b="1" dirty="0"/>
              <a:t>電話： </a:t>
            </a:r>
            <a:r>
              <a:rPr lang="en-US" altLang="zh-TW" dirty="0"/>
              <a:t>04 2225 1135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77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蘇坤蔚牛排 </a:t>
            </a:r>
            <a:r>
              <a:rPr lang="en-US" altLang="zh-TW" dirty="0" err="1"/>
              <a:t>Sukhumvit</a:t>
            </a:r>
            <a:r>
              <a:rPr lang="en-US" altLang="zh-TW" dirty="0"/>
              <a:t> STEAK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品項多</a:t>
            </a:r>
            <a:r>
              <a:rPr lang="en-US" altLang="zh-TW" dirty="0"/>
              <a:t>,</a:t>
            </a:r>
            <a:r>
              <a:rPr lang="zh-TW" altLang="en-US" dirty="0"/>
              <a:t>且有學生優惠</a:t>
            </a:r>
            <a:endParaRPr lang="en-US" altLang="zh-TW" dirty="0"/>
          </a:p>
          <a:p>
            <a:r>
              <a:rPr lang="zh-TW" altLang="en-US" dirty="0"/>
              <a:t>提供免費紅茶</a:t>
            </a:r>
            <a:r>
              <a:rPr lang="en-US" altLang="zh-TW" dirty="0"/>
              <a:t>,</a:t>
            </a:r>
            <a:r>
              <a:rPr lang="zh-TW" altLang="en-US" dirty="0"/>
              <a:t>濃湯</a:t>
            </a:r>
            <a:r>
              <a:rPr lang="en-US" altLang="zh-TW" dirty="0"/>
              <a:t>,</a:t>
            </a:r>
            <a:r>
              <a:rPr lang="zh-TW" altLang="en-US" dirty="0"/>
              <a:t>爆米花</a:t>
            </a:r>
            <a:endParaRPr lang="en-US" altLang="zh-TW" dirty="0"/>
          </a:p>
          <a:p>
            <a:r>
              <a:rPr lang="zh-TW" altLang="en-US" dirty="0"/>
              <a:t>地址： </a:t>
            </a:r>
            <a:r>
              <a:rPr lang="en-US" altLang="zh-TW" dirty="0"/>
              <a:t>404</a:t>
            </a:r>
            <a:r>
              <a:rPr lang="zh-TW" altLang="en-US" dirty="0"/>
              <a:t>台中市北區一中街</a:t>
            </a:r>
            <a:r>
              <a:rPr lang="en-US" altLang="zh-TW" dirty="0"/>
              <a:t>99</a:t>
            </a:r>
            <a:r>
              <a:rPr lang="zh-TW" altLang="en-US" dirty="0"/>
              <a:t>號</a:t>
            </a:r>
            <a:endParaRPr lang="en-US" altLang="zh-TW" dirty="0"/>
          </a:p>
          <a:p>
            <a:r>
              <a:rPr lang="zh-TW" altLang="en-US" dirty="0"/>
              <a:t>營業時間：週一至週五</a:t>
            </a:r>
            <a:r>
              <a:rPr lang="en-US" altLang="zh-TW" dirty="0"/>
              <a:t>11:00-21:00 </a:t>
            </a:r>
            <a:r>
              <a:rPr lang="zh-TW" altLang="en-US" dirty="0"/>
              <a:t>假日</a:t>
            </a:r>
            <a:r>
              <a:rPr lang="en-US" altLang="zh-TW" dirty="0"/>
              <a:t>11:00-21:30</a:t>
            </a:r>
          </a:p>
          <a:p>
            <a:r>
              <a:rPr lang="zh-TW" altLang="en-US" dirty="0"/>
              <a:t>電話：</a:t>
            </a:r>
            <a:r>
              <a:rPr lang="en-US" altLang="zh-TW" dirty="0"/>
              <a:t>04 2225 0003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5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一中豐仁冰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創立於</a:t>
            </a:r>
            <a:r>
              <a:rPr lang="en-US" altLang="zh-TW" dirty="0"/>
              <a:t>1946</a:t>
            </a:r>
            <a:r>
              <a:rPr lang="zh-TW" altLang="en-US" dirty="0"/>
              <a:t>年，只單賣由酸梅冰、冰淇淋、蜜花豆組成的冰品，超過一甲子的老店家</a:t>
            </a:r>
            <a:endParaRPr lang="en-US" altLang="zh-TW" dirty="0"/>
          </a:p>
          <a:p>
            <a:r>
              <a:rPr lang="zh-TW" altLang="en-US" dirty="0"/>
              <a:t>地址：台中市北區育才街</a:t>
            </a:r>
            <a:r>
              <a:rPr lang="en-US" altLang="zh-TW" dirty="0"/>
              <a:t>3</a:t>
            </a:r>
            <a:r>
              <a:rPr lang="zh-TW" altLang="en-US" dirty="0"/>
              <a:t>巷</a:t>
            </a:r>
            <a:r>
              <a:rPr lang="en-US" altLang="zh-TW" dirty="0"/>
              <a:t>4-6</a:t>
            </a:r>
            <a:r>
              <a:rPr lang="zh-TW" altLang="en-US" dirty="0"/>
              <a:t>號</a:t>
            </a:r>
            <a:endParaRPr lang="en-US" altLang="zh-TW" dirty="0"/>
          </a:p>
          <a:p>
            <a:r>
              <a:rPr lang="zh-TW" altLang="en-US" dirty="0"/>
              <a:t>營業時間：</a:t>
            </a:r>
            <a:r>
              <a:rPr lang="en-US" altLang="zh-TW" dirty="0"/>
              <a:t>10:00-22:00</a:t>
            </a:r>
          </a:p>
          <a:p>
            <a:r>
              <a:rPr lang="zh-TW" altLang="en-US" dirty="0"/>
              <a:t>電話：</a:t>
            </a:r>
            <a:r>
              <a:rPr lang="en-US" altLang="zh-TW" dirty="0"/>
              <a:t>0903 307 572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26056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313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切割線</vt:lpstr>
      <vt:lpstr>組長:賴育呈1110932036 組員:蕭宜安1110932035、王于咸1110932039</vt:lpstr>
      <vt:lpstr>網頁截圖:</vt:lpstr>
      <vt:lpstr>PowerPoint 簡報</vt:lpstr>
      <vt:lpstr>PowerPoint 簡報</vt:lpstr>
      <vt:lpstr>就醬拌</vt:lpstr>
      <vt:lpstr>二口美食</vt:lpstr>
      <vt:lpstr>打餅舖烙餅</vt:lpstr>
      <vt:lpstr>蘇坤蔚牛排 Sukhumvit STEAK</vt:lpstr>
      <vt:lpstr>一中豐仁冰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就醬拌</dc:title>
  <dc:creator>acer</dc:creator>
  <cp:lastModifiedBy>于咸 王</cp:lastModifiedBy>
  <cp:revision>6</cp:revision>
  <dcterms:created xsi:type="dcterms:W3CDTF">2021-11-08T07:07:38Z</dcterms:created>
  <dcterms:modified xsi:type="dcterms:W3CDTF">2021-11-09T05:56:21Z</dcterms:modified>
</cp:coreProperties>
</file>