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7" d="100"/>
          <a:sy n="87" d="100"/>
        </p:scale>
        <p:origin x="12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17.07.2021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7/17/2021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7/17/2021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624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Shivam Modi</cp:lastModifiedBy>
  <cp:revision>19</cp:revision>
  <dcterms:created xsi:type="dcterms:W3CDTF">2019-01-13T13:58:47Z</dcterms:created>
  <dcterms:modified xsi:type="dcterms:W3CDTF">2021-07-17T09:02:59Z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