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21CC28-FB98-43A4-81DC-A927AEFF35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64724C9-F3EF-4AAF-BD23-2DE4F49008BF}">
      <dgm:prSet phldrT="[Text]"/>
      <dgm:spPr/>
      <dgm:t>
        <a:bodyPr/>
        <a:lstStyle/>
        <a:p>
          <a:r>
            <a:rPr lang="en-IN" dirty="0"/>
            <a:t>Create blob storage</a:t>
          </a:r>
        </a:p>
      </dgm:t>
    </dgm:pt>
    <dgm:pt modelId="{FE0E01DD-8F82-418A-AFF3-F6E83FE79BF3}" type="parTrans" cxnId="{EF8ABAC6-2B6E-44D1-B5A2-0F8DDAE6610D}">
      <dgm:prSet/>
      <dgm:spPr/>
      <dgm:t>
        <a:bodyPr/>
        <a:lstStyle/>
        <a:p>
          <a:endParaRPr lang="en-IN"/>
        </a:p>
      </dgm:t>
    </dgm:pt>
    <dgm:pt modelId="{B262D50C-0152-4FD7-B428-9BAAA6E97D23}" type="sibTrans" cxnId="{EF8ABAC6-2B6E-44D1-B5A2-0F8DDAE6610D}">
      <dgm:prSet/>
      <dgm:spPr/>
      <dgm:t>
        <a:bodyPr/>
        <a:lstStyle/>
        <a:p>
          <a:endParaRPr lang="en-IN"/>
        </a:p>
      </dgm:t>
    </dgm:pt>
    <dgm:pt modelId="{B4D61C73-5619-4AB9-9C88-528930E873F6}">
      <dgm:prSet phldrT="[Text]"/>
      <dgm:spPr/>
      <dgm:t>
        <a:bodyPr/>
        <a:lstStyle/>
        <a:p>
          <a:r>
            <a:rPr lang="en-IN" dirty="0"/>
            <a:t>Run select statement</a:t>
          </a:r>
        </a:p>
      </dgm:t>
    </dgm:pt>
    <dgm:pt modelId="{CFDB325C-EA85-4857-A1BB-DBE4F80CEABF}" type="parTrans" cxnId="{34F4A850-01C5-496B-A3C1-37271B2E8021}">
      <dgm:prSet/>
      <dgm:spPr/>
      <dgm:t>
        <a:bodyPr/>
        <a:lstStyle/>
        <a:p>
          <a:endParaRPr lang="en-IN"/>
        </a:p>
      </dgm:t>
    </dgm:pt>
    <dgm:pt modelId="{56B54B2D-BAEA-4782-820D-B91868DBF096}" type="sibTrans" cxnId="{34F4A850-01C5-496B-A3C1-37271B2E8021}">
      <dgm:prSet/>
      <dgm:spPr/>
      <dgm:t>
        <a:bodyPr/>
        <a:lstStyle/>
        <a:p>
          <a:endParaRPr lang="en-IN"/>
        </a:p>
      </dgm:t>
    </dgm:pt>
    <dgm:pt modelId="{AC98FEB2-F7F4-46B0-BFB6-D2021581B684}">
      <dgm:prSet phldrT="[Text]"/>
      <dgm:spPr/>
      <dgm:t>
        <a:bodyPr/>
        <a:lstStyle/>
        <a:p>
          <a:r>
            <a:rPr lang="en-IN" dirty="0"/>
            <a:t>Create </a:t>
          </a:r>
          <a:r>
            <a:rPr lang="en-IN" dirty="0" err="1"/>
            <a:t>sql</a:t>
          </a:r>
          <a:r>
            <a:rPr lang="en-IN" dirty="0"/>
            <a:t> table</a:t>
          </a:r>
        </a:p>
      </dgm:t>
    </dgm:pt>
    <dgm:pt modelId="{7D818163-26C8-4126-BEF9-0920B182E6B2}" type="parTrans" cxnId="{A532E5B1-5489-4652-8517-7E5F39E9318F}">
      <dgm:prSet/>
      <dgm:spPr/>
      <dgm:t>
        <a:bodyPr/>
        <a:lstStyle/>
        <a:p>
          <a:endParaRPr lang="en-IN"/>
        </a:p>
      </dgm:t>
    </dgm:pt>
    <dgm:pt modelId="{B4A662FB-1D27-4CCA-8108-066DBC4F0967}" type="sibTrans" cxnId="{A532E5B1-5489-4652-8517-7E5F39E9318F}">
      <dgm:prSet/>
      <dgm:spPr/>
      <dgm:t>
        <a:bodyPr/>
        <a:lstStyle/>
        <a:p>
          <a:endParaRPr lang="en-IN"/>
        </a:p>
      </dgm:t>
    </dgm:pt>
    <dgm:pt modelId="{749142E1-6634-4C18-BD07-CD5101293FA7}">
      <dgm:prSet phldrT="[Text]"/>
      <dgm:spPr/>
      <dgm:t>
        <a:bodyPr/>
        <a:lstStyle/>
        <a:p>
          <a:r>
            <a:rPr lang="en-IN" dirty="0"/>
            <a:t>Azure Data Factory</a:t>
          </a:r>
        </a:p>
      </dgm:t>
    </dgm:pt>
    <dgm:pt modelId="{5ED91ACC-3927-4530-91C2-99B734D2FB52}" type="parTrans" cxnId="{505C4FE6-F0F7-43C9-AC07-5F4239C26A82}">
      <dgm:prSet/>
      <dgm:spPr/>
      <dgm:t>
        <a:bodyPr/>
        <a:lstStyle/>
        <a:p>
          <a:endParaRPr lang="en-IN"/>
        </a:p>
      </dgm:t>
    </dgm:pt>
    <dgm:pt modelId="{5D69C8B5-1670-4E6A-8353-B22A33715BAD}" type="sibTrans" cxnId="{505C4FE6-F0F7-43C9-AC07-5F4239C26A82}">
      <dgm:prSet/>
      <dgm:spPr/>
      <dgm:t>
        <a:bodyPr/>
        <a:lstStyle/>
        <a:p>
          <a:endParaRPr lang="en-IN"/>
        </a:p>
      </dgm:t>
    </dgm:pt>
    <dgm:pt modelId="{528CF78F-2478-44D8-9195-4D24F6068EE8}">
      <dgm:prSet phldrT="[Text]"/>
      <dgm:spPr/>
      <dgm:t>
        <a:bodyPr/>
        <a:lstStyle/>
        <a:p>
          <a:r>
            <a:rPr lang="en-IN" dirty="0"/>
            <a:t>Create Pipeline</a:t>
          </a:r>
        </a:p>
      </dgm:t>
    </dgm:pt>
    <dgm:pt modelId="{B32328EE-9A5D-43BB-8970-E30A27299A48}" type="parTrans" cxnId="{54E95C68-B8B4-4AD5-9BFC-33BAA8AB4797}">
      <dgm:prSet/>
      <dgm:spPr/>
      <dgm:t>
        <a:bodyPr/>
        <a:lstStyle/>
        <a:p>
          <a:endParaRPr lang="en-IN"/>
        </a:p>
      </dgm:t>
    </dgm:pt>
    <dgm:pt modelId="{1BA94E54-ABAD-44CC-97EA-1FEED301EECE}" type="sibTrans" cxnId="{54E95C68-B8B4-4AD5-9BFC-33BAA8AB4797}">
      <dgm:prSet/>
      <dgm:spPr/>
      <dgm:t>
        <a:bodyPr/>
        <a:lstStyle/>
        <a:p>
          <a:endParaRPr lang="en-IN"/>
        </a:p>
      </dgm:t>
    </dgm:pt>
    <dgm:pt modelId="{A0E59549-E6FA-4AC9-9E7C-1AE9D34D329F}" type="pres">
      <dgm:prSet presAssocID="{9A21CC28-FB98-43A4-81DC-A927AEFF3514}" presName="Name0" presStyleCnt="0">
        <dgm:presLayoutVars>
          <dgm:dir/>
          <dgm:resizeHandles val="exact"/>
        </dgm:presLayoutVars>
      </dgm:prSet>
      <dgm:spPr/>
    </dgm:pt>
    <dgm:pt modelId="{67D0CF33-990E-40AD-B459-3E82BE52BC84}" type="pres">
      <dgm:prSet presAssocID="{C64724C9-F3EF-4AAF-BD23-2DE4F49008BF}" presName="node" presStyleLbl="node1" presStyleIdx="0" presStyleCnt="5">
        <dgm:presLayoutVars>
          <dgm:bulletEnabled val="1"/>
        </dgm:presLayoutVars>
      </dgm:prSet>
      <dgm:spPr/>
    </dgm:pt>
    <dgm:pt modelId="{2F1E7EF1-D7FD-48FE-85FD-ADE013EE6A30}" type="pres">
      <dgm:prSet presAssocID="{B262D50C-0152-4FD7-B428-9BAAA6E97D23}" presName="sibTrans" presStyleLbl="sibTrans2D1" presStyleIdx="0" presStyleCnt="4"/>
      <dgm:spPr/>
    </dgm:pt>
    <dgm:pt modelId="{77756899-6D0E-4787-96F4-7F4B32514EC7}" type="pres">
      <dgm:prSet presAssocID="{B262D50C-0152-4FD7-B428-9BAAA6E97D23}" presName="connectorText" presStyleLbl="sibTrans2D1" presStyleIdx="0" presStyleCnt="4"/>
      <dgm:spPr/>
    </dgm:pt>
    <dgm:pt modelId="{9195F8AA-B77F-4AD2-86FA-7508DF903A26}" type="pres">
      <dgm:prSet presAssocID="{AC98FEB2-F7F4-46B0-BFB6-D2021581B684}" presName="node" presStyleLbl="node1" presStyleIdx="1" presStyleCnt="5">
        <dgm:presLayoutVars>
          <dgm:bulletEnabled val="1"/>
        </dgm:presLayoutVars>
      </dgm:prSet>
      <dgm:spPr/>
    </dgm:pt>
    <dgm:pt modelId="{25740E46-5781-4528-86D6-8BAF27FF3CFF}" type="pres">
      <dgm:prSet presAssocID="{B4A662FB-1D27-4CCA-8108-066DBC4F0967}" presName="sibTrans" presStyleLbl="sibTrans2D1" presStyleIdx="1" presStyleCnt="4"/>
      <dgm:spPr/>
    </dgm:pt>
    <dgm:pt modelId="{B6C384FF-6D57-4DB8-9553-A4D4D0233940}" type="pres">
      <dgm:prSet presAssocID="{B4A662FB-1D27-4CCA-8108-066DBC4F0967}" presName="connectorText" presStyleLbl="sibTrans2D1" presStyleIdx="1" presStyleCnt="4"/>
      <dgm:spPr/>
    </dgm:pt>
    <dgm:pt modelId="{261B454C-D375-4321-92C3-DBAB67663363}" type="pres">
      <dgm:prSet presAssocID="{749142E1-6634-4C18-BD07-CD5101293FA7}" presName="node" presStyleLbl="node1" presStyleIdx="2" presStyleCnt="5">
        <dgm:presLayoutVars>
          <dgm:bulletEnabled val="1"/>
        </dgm:presLayoutVars>
      </dgm:prSet>
      <dgm:spPr/>
    </dgm:pt>
    <dgm:pt modelId="{A61511AA-2A86-40D5-97F5-4331BBAA6E76}" type="pres">
      <dgm:prSet presAssocID="{5D69C8B5-1670-4E6A-8353-B22A33715BAD}" presName="sibTrans" presStyleLbl="sibTrans2D1" presStyleIdx="2" presStyleCnt="4"/>
      <dgm:spPr/>
    </dgm:pt>
    <dgm:pt modelId="{913F3D03-A8DF-4C28-B109-0FED04018AE8}" type="pres">
      <dgm:prSet presAssocID="{5D69C8B5-1670-4E6A-8353-B22A33715BAD}" presName="connectorText" presStyleLbl="sibTrans2D1" presStyleIdx="2" presStyleCnt="4"/>
      <dgm:spPr/>
    </dgm:pt>
    <dgm:pt modelId="{38CB7B61-F722-4168-A757-28E78BC6CB11}" type="pres">
      <dgm:prSet presAssocID="{528CF78F-2478-44D8-9195-4D24F6068EE8}" presName="node" presStyleLbl="node1" presStyleIdx="3" presStyleCnt="5">
        <dgm:presLayoutVars>
          <dgm:bulletEnabled val="1"/>
        </dgm:presLayoutVars>
      </dgm:prSet>
      <dgm:spPr/>
    </dgm:pt>
    <dgm:pt modelId="{02A02BAF-1993-4C5E-9E48-8DC7B0E6FEFB}" type="pres">
      <dgm:prSet presAssocID="{1BA94E54-ABAD-44CC-97EA-1FEED301EECE}" presName="sibTrans" presStyleLbl="sibTrans2D1" presStyleIdx="3" presStyleCnt="4"/>
      <dgm:spPr/>
    </dgm:pt>
    <dgm:pt modelId="{3EFB94EC-B5AF-466F-9869-8AC4ACFD471D}" type="pres">
      <dgm:prSet presAssocID="{1BA94E54-ABAD-44CC-97EA-1FEED301EECE}" presName="connectorText" presStyleLbl="sibTrans2D1" presStyleIdx="3" presStyleCnt="4"/>
      <dgm:spPr/>
    </dgm:pt>
    <dgm:pt modelId="{4AFB5892-CD83-48F3-915E-518F5A625876}" type="pres">
      <dgm:prSet presAssocID="{B4D61C73-5619-4AB9-9C88-528930E873F6}" presName="node" presStyleLbl="node1" presStyleIdx="4" presStyleCnt="5">
        <dgm:presLayoutVars>
          <dgm:bulletEnabled val="1"/>
        </dgm:presLayoutVars>
      </dgm:prSet>
      <dgm:spPr/>
    </dgm:pt>
  </dgm:ptLst>
  <dgm:cxnLst>
    <dgm:cxn modelId="{91124118-0D77-4F82-B40D-A6747AFC7BBB}" type="presOf" srcId="{B262D50C-0152-4FD7-B428-9BAAA6E97D23}" destId="{2F1E7EF1-D7FD-48FE-85FD-ADE013EE6A30}" srcOrd="0" destOrd="0" presId="urn:microsoft.com/office/officeart/2005/8/layout/process1"/>
    <dgm:cxn modelId="{D997DC18-74B5-41BA-9E8F-D041A5C2B4D9}" type="presOf" srcId="{9A21CC28-FB98-43A4-81DC-A927AEFF3514}" destId="{A0E59549-E6FA-4AC9-9E7C-1AE9D34D329F}" srcOrd="0" destOrd="0" presId="urn:microsoft.com/office/officeart/2005/8/layout/process1"/>
    <dgm:cxn modelId="{61AB7F25-FF2A-4B5D-9623-7254DFDF4D69}" type="presOf" srcId="{5D69C8B5-1670-4E6A-8353-B22A33715BAD}" destId="{A61511AA-2A86-40D5-97F5-4331BBAA6E76}" srcOrd="0" destOrd="0" presId="urn:microsoft.com/office/officeart/2005/8/layout/process1"/>
    <dgm:cxn modelId="{3A4E7231-2EB2-4E52-A49F-8765C2076183}" type="presOf" srcId="{B4A662FB-1D27-4CCA-8108-066DBC4F0967}" destId="{B6C384FF-6D57-4DB8-9553-A4D4D0233940}" srcOrd="1" destOrd="0" presId="urn:microsoft.com/office/officeart/2005/8/layout/process1"/>
    <dgm:cxn modelId="{416CB934-D66C-43B3-B499-7269C841E0C3}" type="presOf" srcId="{528CF78F-2478-44D8-9195-4D24F6068EE8}" destId="{38CB7B61-F722-4168-A757-28E78BC6CB11}" srcOrd="0" destOrd="0" presId="urn:microsoft.com/office/officeart/2005/8/layout/process1"/>
    <dgm:cxn modelId="{DCCB7C67-7661-4415-98F9-47FED5BCA9F4}" type="presOf" srcId="{AC98FEB2-F7F4-46B0-BFB6-D2021581B684}" destId="{9195F8AA-B77F-4AD2-86FA-7508DF903A26}" srcOrd="0" destOrd="0" presId="urn:microsoft.com/office/officeart/2005/8/layout/process1"/>
    <dgm:cxn modelId="{3E7DA767-F6CE-49FA-8B73-EB5FE68ED771}" type="presOf" srcId="{B4A662FB-1D27-4CCA-8108-066DBC4F0967}" destId="{25740E46-5781-4528-86D6-8BAF27FF3CFF}" srcOrd="0" destOrd="0" presId="urn:microsoft.com/office/officeart/2005/8/layout/process1"/>
    <dgm:cxn modelId="{54E95C68-B8B4-4AD5-9BFC-33BAA8AB4797}" srcId="{9A21CC28-FB98-43A4-81DC-A927AEFF3514}" destId="{528CF78F-2478-44D8-9195-4D24F6068EE8}" srcOrd="3" destOrd="0" parTransId="{B32328EE-9A5D-43BB-8970-E30A27299A48}" sibTransId="{1BA94E54-ABAD-44CC-97EA-1FEED301EECE}"/>
    <dgm:cxn modelId="{34F4A850-01C5-496B-A3C1-37271B2E8021}" srcId="{9A21CC28-FB98-43A4-81DC-A927AEFF3514}" destId="{B4D61C73-5619-4AB9-9C88-528930E873F6}" srcOrd="4" destOrd="0" parTransId="{CFDB325C-EA85-4857-A1BB-DBE4F80CEABF}" sibTransId="{56B54B2D-BAEA-4782-820D-B91868DBF096}"/>
    <dgm:cxn modelId="{714DF853-97F0-4387-A3F4-FAD66C84BD62}" type="presOf" srcId="{749142E1-6634-4C18-BD07-CD5101293FA7}" destId="{261B454C-D375-4321-92C3-DBAB67663363}" srcOrd="0" destOrd="0" presId="urn:microsoft.com/office/officeart/2005/8/layout/process1"/>
    <dgm:cxn modelId="{662C4C56-8166-4757-8479-FEA5C90B38F8}" type="presOf" srcId="{5D69C8B5-1670-4E6A-8353-B22A33715BAD}" destId="{913F3D03-A8DF-4C28-B109-0FED04018AE8}" srcOrd="1" destOrd="0" presId="urn:microsoft.com/office/officeart/2005/8/layout/process1"/>
    <dgm:cxn modelId="{FF62C29A-8BA3-4D78-B67A-40CBFAB744CB}" type="presOf" srcId="{C64724C9-F3EF-4AAF-BD23-2DE4F49008BF}" destId="{67D0CF33-990E-40AD-B459-3E82BE52BC84}" srcOrd="0" destOrd="0" presId="urn:microsoft.com/office/officeart/2005/8/layout/process1"/>
    <dgm:cxn modelId="{4DF4A19E-FE8A-460D-B960-6ACF8E72CCB1}" type="presOf" srcId="{B262D50C-0152-4FD7-B428-9BAAA6E97D23}" destId="{77756899-6D0E-4787-96F4-7F4B32514EC7}" srcOrd="1" destOrd="0" presId="urn:microsoft.com/office/officeart/2005/8/layout/process1"/>
    <dgm:cxn modelId="{A532E5B1-5489-4652-8517-7E5F39E9318F}" srcId="{9A21CC28-FB98-43A4-81DC-A927AEFF3514}" destId="{AC98FEB2-F7F4-46B0-BFB6-D2021581B684}" srcOrd="1" destOrd="0" parTransId="{7D818163-26C8-4126-BEF9-0920B182E6B2}" sibTransId="{B4A662FB-1D27-4CCA-8108-066DBC4F0967}"/>
    <dgm:cxn modelId="{EF8ABAC6-2B6E-44D1-B5A2-0F8DDAE6610D}" srcId="{9A21CC28-FB98-43A4-81DC-A927AEFF3514}" destId="{C64724C9-F3EF-4AAF-BD23-2DE4F49008BF}" srcOrd="0" destOrd="0" parTransId="{FE0E01DD-8F82-418A-AFF3-F6E83FE79BF3}" sibTransId="{B262D50C-0152-4FD7-B428-9BAAA6E97D23}"/>
    <dgm:cxn modelId="{F685E5CC-B473-4612-A796-7FA6FEA2EBEB}" type="presOf" srcId="{1BA94E54-ABAD-44CC-97EA-1FEED301EECE}" destId="{02A02BAF-1993-4C5E-9E48-8DC7B0E6FEFB}" srcOrd="0" destOrd="0" presId="urn:microsoft.com/office/officeart/2005/8/layout/process1"/>
    <dgm:cxn modelId="{51F215D3-69E2-4872-8DB6-E3539DEDF796}" type="presOf" srcId="{B4D61C73-5619-4AB9-9C88-528930E873F6}" destId="{4AFB5892-CD83-48F3-915E-518F5A625876}" srcOrd="0" destOrd="0" presId="urn:microsoft.com/office/officeart/2005/8/layout/process1"/>
    <dgm:cxn modelId="{505C4FE6-F0F7-43C9-AC07-5F4239C26A82}" srcId="{9A21CC28-FB98-43A4-81DC-A927AEFF3514}" destId="{749142E1-6634-4C18-BD07-CD5101293FA7}" srcOrd="2" destOrd="0" parTransId="{5ED91ACC-3927-4530-91C2-99B734D2FB52}" sibTransId="{5D69C8B5-1670-4E6A-8353-B22A33715BAD}"/>
    <dgm:cxn modelId="{26D26FEE-C97E-4DE1-AD23-1E94A73366F5}" type="presOf" srcId="{1BA94E54-ABAD-44CC-97EA-1FEED301EECE}" destId="{3EFB94EC-B5AF-466F-9869-8AC4ACFD471D}" srcOrd="1" destOrd="0" presId="urn:microsoft.com/office/officeart/2005/8/layout/process1"/>
    <dgm:cxn modelId="{2DD93F86-9475-411C-B4FF-CA8F16FF0805}" type="presParOf" srcId="{A0E59549-E6FA-4AC9-9E7C-1AE9D34D329F}" destId="{67D0CF33-990E-40AD-B459-3E82BE52BC84}" srcOrd="0" destOrd="0" presId="urn:microsoft.com/office/officeart/2005/8/layout/process1"/>
    <dgm:cxn modelId="{75CB43BD-933C-4572-A3AF-22DD8D59F81F}" type="presParOf" srcId="{A0E59549-E6FA-4AC9-9E7C-1AE9D34D329F}" destId="{2F1E7EF1-D7FD-48FE-85FD-ADE013EE6A30}" srcOrd="1" destOrd="0" presId="urn:microsoft.com/office/officeart/2005/8/layout/process1"/>
    <dgm:cxn modelId="{88D4A9E2-B4DE-4356-8020-3802456BE27A}" type="presParOf" srcId="{2F1E7EF1-D7FD-48FE-85FD-ADE013EE6A30}" destId="{77756899-6D0E-4787-96F4-7F4B32514EC7}" srcOrd="0" destOrd="0" presId="urn:microsoft.com/office/officeart/2005/8/layout/process1"/>
    <dgm:cxn modelId="{347D49C1-BED7-4252-AA50-812BCE714F40}" type="presParOf" srcId="{A0E59549-E6FA-4AC9-9E7C-1AE9D34D329F}" destId="{9195F8AA-B77F-4AD2-86FA-7508DF903A26}" srcOrd="2" destOrd="0" presId="urn:microsoft.com/office/officeart/2005/8/layout/process1"/>
    <dgm:cxn modelId="{B707720D-5690-4C97-8C4A-D4CD887E8923}" type="presParOf" srcId="{A0E59549-E6FA-4AC9-9E7C-1AE9D34D329F}" destId="{25740E46-5781-4528-86D6-8BAF27FF3CFF}" srcOrd="3" destOrd="0" presId="urn:microsoft.com/office/officeart/2005/8/layout/process1"/>
    <dgm:cxn modelId="{F70AAAA4-4677-4C53-BBDD-06E71ED2AF4A}" type="presParOf" srcId="{25740E46-5781-4528-86D6-8BAF27FF3CFF}" destId="{B6C384FF-6D57-4DB8-9553-A4D4D0233940}" srcOrd="0" destOrd="0" presId="urn:microsoft.com/office/officeart/2005/8/layout/process1"/>
    <dgm:cxn modelId="{2145C8B0-EC4B-48F3-8371-8DF7E4C3C02A}" type="presParOf" srcId="{A0E59549-E6FA-4AC9-9E7C-1AE9D34D329F}" destId="{261B454C-D375-4321-92C3-DBAB67663363}" srcOrd="4" destOrd="0" presId="urn:microsoft.com/office/officeart/2005/8/layout/process1"/>
    <dgm:cxn modelId="{55C514E7-9412-48DC-A0A7-2DFBCE9FD4A4}" type="presParOf" srcId="{A0E59549-E6FA-4AC9-9E7C-1AE9D34D329F}" destId="{A61511AA-2A86-40D5-97F5-4331BBAA6E76}" srcOrd="5" destOrd="0" presId="urn:microsoft.com/office/officeart/2005/8/layout/process1"/>
    <dgm:cxn modelId="{18F7438F-5AEC-481E-8E6A-832164BEF152}" type="presParOf" srcId="{A61511AA-2A86-40D5-97F5-4331BBAA6E76}" destId="{913F3D03-A8DF-4C28-B109-0FED04018AE8}" srcOrd="0" destOrd="0" presId="urn:microsoft.com/office/officeart/2005/8/layout/process1"/>
    <dgm:cxn modelId="{FD752853-14B7-4AC0-9DFF-222387431E62}" type="presParOf" srcId="{A0E59549-E6FA-4AC9-9E7C-1AE9D34D329F}" destId="{38CB7B61-F722-4168-A757-28E78BC6CB11}" srcOrd="6" destOrd="0" presId="urn:microsoft.com/office/officeart/2005/8/layout/process1"/>
    <dgm:cxn modelId="{2E2B2CEE-330E-4A72-8D80-7542A34B0358}" type="presParOf" srcId="{A0E59549-E6FA-4AC9-9E7C-1AE9D34D329F}" destId="{02A02BAF-1993-4C5E-9E48-8DC7B0E6FEFB}" srcOrd="7" destOrd="0" presId="urn:microsoft.com/office/officeart/2005/8/layout/process1"/>
    <dgm:cxn modelId="{5B10F3BB-0591-4141-865D-03A0ADAFD32E}" type="presParOf" srcId="{02A02BAF-1993-4C5E-9E48-8DC7B0E6FEFB}" destId="{3EFB94EC-B5AF-466F-9869-8AC4ACFD471D}" srcOrd="0" destOrd="0" presId="urn:microsoft.com/office/officeart/2005/8/layout/process1"/>
    <dgm:cxn modelId="{E7A9D879-171D-43E3-820F-A0FCDDA42EA2}" type="presParOf" srcId="{A0E59549-E6FA-4AC9-9E7C-1AE9D34D329F}" destId="{4AFB5892-CD83-48F3-915E-518F5A62587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2A323D-67D5-483B-9D48-AC3A0586549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689404A-2687-4FCD-9E3F-13420FA8EC8A}">
      <dgm:prSet phldrT="[Text]"/>
      <dgm:spPr/>
      <dgm:t>
        <a:bodyPr/>
        <a:lstStyle/>
        <a:p>
          <a:r>
            <a:rPr lang="en-IN" dirty="0"/>
            <a:t>New Pipeline</a:t>
          </a:r>
        </a:p>
      </dgm:t>
    </dgm:pt>
    <dgm:pt modelId="{D089282F-3DD6-47BA-B0F2-35106D4FC61F}" type="parTrans" cxnId="{C9D616D5-BAE1-4DBC-B02E-FE9CFB151B8D}">
      <dgm:prSet/>
      <dgm:spPr/>
      <dgm:t>
        <a:bodyPr/>
        <a:lstStyle/>
        <a:p>
          <a:endParaRPr lang="en-IN"/>
        </a:p>
      </dgm:t>
    </dgm:pt>
    <dgm:pt modelId="{D8B5CA6D-F959-4F97-A665-601F404C16FC}" type="sibTrans" cxnId="{C9D616D5-BAE1-4DBC-B02E-FE9CFB151B8D}">
      <dgm:prSet/>
      <dgm:spPr/>
      <dgm:t>
        <a:bodyPr/>
        <a:lstStyle/>
        <a:p>
          <a:endParaRPr lang="en-IN"/>
        </a:p>
      </dgm:t>
    </dgm:pt>
    <dgm:pt modelId="{C95ECFAE-7F8A-414E-A62B-8B2899486CBF}">
      <dgm:prSet phldrT="[Text]"/>
      <dgm:spPr/>
      <dgm:t>
        <a:bodyPr/>
        <a:lstStyle/>
        <a:p>
          <a:r>
            <a:rPr lang="en-IN" dirty="0"/>
            <a:t>Copy data Activity </a:t>
          </a:r>
        </a:p>
      </dgm:t>
    </dgm:pt>
    <dgm:pt modelId="{B98B86CA-6B88-48E9-BAA0-D7FBF8C9437B}" type="parTrans" cxnId="{7D4D9244-B4A2-4A2C-8D6F-D57EF7E09677}">
      <dgm:prSet/>
      <dgm:spPr/>
      <dgm:t>
        <a:bodyPr/>
        <a:lstStyle/>
        <a:p>
          <a:endParaRPr lang="en-IN"/>
        </a:p>
      </dgm:t>
    </dgm:pt>
    <dgm:pt modelId="{5AEC9E7C-F99F-491D-9D4E-D58F788859D7}" type="sibTrans" cxnId="{7D4D9244-B4A2-4A2C-8D6F-D57EF7E09677}">
      <dgm:prSet/>
      <dgm:spPr/>
      <dgm:t>
        <a:bodyPr/>
        <a:lstStyle/>
        <a:p>
          <a:endParaRPr lang="en-IN"/>
        </a:p>
      </dgm:t>
    </dgm:pt>
    <dgm:pt modelId="{0DF2454B-0E62-4C68-80D5-03FB5145AD6C}">
      <dgm:prSet phldrT="[Text]"/>
      <dgm:spPr/>
      <dgm:t>
        <a:bodyPr/>
        <a:lstStyle/>
        <a:p>
          <a:r>
            <a:rPr lang="en-IN" dirty="0"/>
            <a:t>Source -&gt; Azure Blob Storage</a:t>
          </a:r>
        </a:p>
      </dgm:t>
    </dgm:pt>
    <dgm:pt modelId="{4ADC8ABA-E4BF-444B-BF4D-C85430D95F60}" type="parTrans" cxnId="{E38FFED6-F38E-4930-896D-09343D529CC2}">
      <dgm:prSet/>
      <dgm:spPr/>
      <dgm:t>
        <a:bodyPr/>
        <a:lstStyle/>
        <a:p>
          <a:endParaRPr lang="en-IN"/>
        </a:p>
      </dgm:t>
    </dgm:pt>
    <dgm:pt modelId="{8F4EAC0F-C34A-43E0-9A69-E95B53E053DA}" type="sibTrans" cxnId="{E38FFED6-F38E-4930-896D-09343D529CC2}">
      <dgm:prSet/>
      <dgm:spPr/>
      <dgm:t>
        <a:bodyPr/>
        <a:lstStyle/>
        <a:p>
          <a:endParaRPr lang="en-IN"/>
        </a:p>
      </dgm:t>
    </dgm:pt>
    <dgm:pt modelId="{0109B034-7A1B-402F-92F6-3E1F8FB71FB6}">
      <dgm:prSet phldrT="[Text]"/>
      <dgm:spPr/>
      <dgm:t>
        <a:bodyPr/>
        <a:lstStyle/>
        <a:p>
          <a:r>
            <a:rPr lang="en-IN" dirty="0"/>
            <a:t>Format-&gt; Delimited Text</a:t>
          </a:r>
        </a:p>
      </dgm:t>
    </dgm:pt>
    <dgm:pt modelId="{14E7571D-B48A-4999-8FD1-FA119FE793B7}" type="parTrans" cxnId="{C7EE0048-146D-43FF-942D-389F46AAFE1F}">
      <dgm:prSet/>
      <dgm:spPr/>
      <dgm:t>
        <a:bodyPr/>
        <a:lstStyle/>
        <a:p>
          <a:endParaRPr lang="en-IN"/>
        </a:p>
      </dgm:t>
    </dgm:pt>
    <dgm:pt modelId="{933C7134-E66A-4085-89C2-03CE6DB97D2C}" type="sibTrans" cxnId="{C7EE0048-146D-43FF-942D-389F46AAFE1F}">
      <dgm:prSet/>
      <dgm:spPr/>
      <dgm:t>
        <a:bodyPr/>
        <a:lstStyle/>
        <a:p>
          <a:endParaRPr lang="en-IN"/>
        </a:p>
      </dgm:t>
    </dgm:pt>
    <dgm:pt modelId="{17C12DD1-A044-4F40-B30E-506A8FBFF7B1}">
      <dgm:prSet phldrT="[Text]"/>
      <dgm:spPr/>
      <dgm:t>
        <a:bodyPr/>
        <a:lstStyle/>
        <a:p>
          <a:r>
            <a:rPr lang="en-IN" dirty="0"/>
            <a:t>Sink-&gt; Azure </a:t>
          </a:r>
          <a:r>
            <a:rPr lang="en-IN" dirty="0" err="1"/>
            <a:t>Sql</a:t>
          </a:r>
          <a:r>
            <a:rPr lang="en-IN" dirty="0"/>
            <a:t> Database</a:t>
          </a:r>
        </a:p>
      </dgm:t>
    </dgm:pt>
    <dgm:pt modelId="{9C49238C-EDC8-484F-B4C9-8F1290AE1F6C}" type="parTrans" cxnId="{9730BB19-41D1-4EDC-806E-31EA2FF318AB}">
      <dgm:prSet/>
      <dgm:spPr/>
      <dgm:t>
        <a:bodyPr/>
        <a:lstStyle/>
        <a:p>
          <a:endParaRPr lang="en-IN"/>
        </a:p>
      </dgm:t>
    </dgm:pt>
    <dgm:pt modelId="{D65B170F-12A4-48CA-8F44-44B72BF84DEB}" type="sibTrans" cxnId="{9730BB19-41D1-4EDC-806E-31EA2FF318AB}">
      <dgm:prSet/>
      <dgm:spPr/>
      <dgm:t>
        <a:bodyPr/>
        <a:lstStyle/>
        <a:p>
          <a:endParaRPr lang="en-IN"/>
        </a:p>
      </dgm:t>
    </dgm:pt>
    <dgm:pt modelId="{7499AB18-81A9-49C9-B821-A63FBAE9CE5D}">
      <dgm:prSet phldrT="[Text]"/>
      <dgm:spPr/>
      <dgm:t>
        <a:bodyPr/>
        <a:lstStyle/>
        <a:p>
          <a:r>
            <a:rPr lang="en-IN" dirty="0"/>
            <a:t>Create</a:t>
          </a:r>
        </a:p>
      </dgm:t>
    </dgm:pt>
    <dgm:pt modelId="{CC562AB6-A22B-49CA-9828-FE3608EAE1B6}" type="parTrans" cxnId="{47AA55E8-FAC1-4DBF-B5C5-460F2D6BED38}">
      <dgm:prSet/>
      <dgm:spPr/>
      <dgm:t>
        <a:bodyPr/>
        <a:lstStyle/>
        <a:p>
          <a:endParaRPr lang="en-IN"/>
        </a:p>
      </dgm:t>
    </dgm:pt>
    <dgm:pt modelId="{4283A2BA-46BB-4596-9215-5432ECF17A38}" type="sibTrans" cxnId="{47AA55E8-FAC1-4DBF-B5C5-460F2D6BED38}">
      <dgm:prSet/>
      <dgm:spPr/>
      <dgm:t>
        <a:bodyPr/>
        <a:lstStyle/>
        <a:p>
          <a:endParaRPr lang="en-IN"/>
        </a:p>
      </dgm:t>
    </dgm:pt>
    <dgm:pt modelId="{7D8B8DE7-11EF-4162-9A3A-685C25C48988}">
      <dgm:prSet phldrT="[Text]"/>
      <dgm:spPr/>
      <dgm:t>
        <a:bodyPr/>
        <a:lstStyle/>
        <a:p>
          <a:r>
            <a:rPr lang="en-IN" dirty="0"/>
            <a:t>Validate All</a:t>
          </a:r>
        </a:p>
      </dgm:t>
    </dgm:pt>
    <dgm:pt modelId="{0911211E-282F-40F0-9F1E-37461648566D}" type="parTrans" cxnId="{E111161A-DAAD-476F-AC23-2C3F1E1FFE02}">
      <dgm:prSet/>
      <dgm:spPr/>
      <dgm:t>
        <a:bodyPr/>
        <a:lstStyle/>
        <a:p>
          <a:endParaRPr lang="en-IN"/>
        </a:p>
      </dgm:t>
    </dgm:pt>
    <dgm:pt modelId="{15EE4F47-8038-4978-9FE7-1B531FE3A26D}" type="sibTrans" cxnId="{E111161A-DAAD-476F-AC23-2C3F1E1FFE02}">
      <dgm:prSet/>
      <dgm:spPr/>
      <dgm:t>
        <a:bodyPr/>
        <a:lstStyle/>
        <a:p>
          <a:endParaRPr lang="en-IN"/>
        </a:p>
      </dgm:t>
    </dgm:pt>
    <dgm:pt modelId="{E76C7634-A023-4ACB-BB8B-7B1B8DBBE53F}" type="pres">
      <dgm:prSet presAssocID="{B62A323D-67D5-483B-9D48-AC3A05865495}" presName="Name0" presStyleCnt="0">
        <dgm:presLayoutVars>
          <dgm:dir/>
          <dgm:resizeHandles val="exact"/>
        </dgm:presLayoutVars>
      </dgm:prSet>
      <dgm:spPr/>
    </dgm:pt>
    <dgm:pt modelId="{769F5135-C8CB-42CA-985C-3248FC62AF4B}" type="pres">
      <dgm:prSet presAssocID="{E689404A-2687-4FCD-9E3F-13420FA8EC8A}" presName="node" presStyleLbl="node1" presStyleIdx="0" presStyleCnt="7">
        <dgm:presLayoutVars>
          <dgm:bulletEnabled val="1"/>
        </dgm:presLayoutVars>
      </dgm:prSet>
      <dgm:spPr/>
    </dgm:pt>
    <dgm:pt modelId="{1025A9FC-192A-41ED-92DA-E35F2212B01D}" type="pres">
      <dgm:prSet presAssocID="{D8B5CA6D-F959-4F97-A665-601F404C16FC}" presName="sibTrans" presStyleLbl="sibTrans2D1" presStyleIdx="0" presStyleCnt="6"/>
      <dgm:spPr/>
    </dgm:pt>
    <dgm:pt modelId="{5CEDC9AF-2D5F-432D-BFC7-F04A0A7A220F}" type="pres">
      <dgm:prSet presAssocID="{D8B5CA6D-F959-4F97-A665-601F404C16FC}" presName="connectorText" presStyleLbl="sibTrans2D1" presStyleIdx="0" presStyleCnt="6"/>
      <dgm:spPr/>
    </dgm:pt>
    <dgm:pt modelId="{18A621C1-8D79-4548-B201-6B4EF3FDE6F5}" type="pres">
      <dgm:prSet presAssocID="{C95ECFAE-7F8A-414E-A62B-8B2899486CBF}" presName="node" presStyleLbl="node1" presStyleIdx="1" presStyleCnt="7">
        <dgm:presLayoutVars>
          <dgm:bulletEnabled val="1"/>
        </dgm:presLayoutVars>
      </dgm:prSet>
      <dgm:spPr/>
    </dgm:pt>
    <dgm:pt modelId="{8F2DD626-53C4-4C57-920F-0D90D63B81DF}" type="pres">
      <dgm:prSet presAssocID="{5AEC9E7C-F99F-491D-9D4E-D58F788859D7}" presName="sibTrans" presStyleLbl="sibTrans2D1" presStyleIdx="1" presStyleCnt="6"/>
      <dgm:spPr/>
    </dgm:pt>
    <dgm:pt modelId="{58E6A074-7209-4976-9076-11B117843D7D}" type="pres">
      <dgm:prSet presAssocID="{5AEC9E7C-F99F-491D-9D4E-D58F788859D7}" presName="connectorText" presStyleLbl="sibTrans2D1" presStyleIdx="1" presStyleCnt="6"/>
      <dgm:spPr/>
    </dgm:pt>
    <dgm:pt modelId="{F1761413-35EB-49DD-BBE8-9C5F0DF3E2C0}" type="pres">
      <dgm:prSet presAssocID="{0DF2454B-0E62-4C68-80D5-03FB5145AD6C}" presName="node" presStyleLbl="node1" presStyleIdx="2" presStyleCnt="7">
        <dgm:presLayoutVars>
          <dgm:bulletEnabled val="1"/>
        </dgm:presLayoutVars>
      </dgm:prSet>
      <dgm:spPr/>
    </dgm:pt>
    <dgm:pt modelId="{449A7451-ACAC-4794-B0F7-D9BE7FACF330}" type="pres">
      <dgm:prSet presAssocID="{8F4EAC0F-C34A-43E0-9A69-E95B53E053DA}" presName="sibTrans" presStyleLbl="sibTrans2D1" presStyleIdx="2" presStyleCnt="6"/>
      <dgm:spPr/>
    </dgm:pt>
    <dgm:pt modelId="{8928510E-19A3-49D1-8365-8FB4B894A1F7}" type="pres">
      <dgm:prSet presAssocID="{8F4EAC0F-C34A-43E0-9A69-E95B53E053DA}" presName="connectorText" presStyleLbl="sibTrans2D1" presStyleIdx="2" presStyleCnt="6"/>
      <dgm:spPr/>
    </dgm:pt>
    <dgm:pt modelId="{66E8B2B3-5050-44E2-82FE-B957FFBE607D}" type="pres">
      <dgm:prSet presAssocID="{0109B034-7A1B-402F-92F6-3E1F8FB71FB6}" presName="node" presStyleLbl="node1" presStyleIdx="3" presStyleCnt="7">
        <dgm:presLayoutVars>
          <dgm:bulletEnabled val="1"/>
        </dgm:presLayoutVars>
      </dgm:prSet>
      <dgm:spPr/>
    </dgm:pt>
    <dgm:pt modelId="{DCA5958B-DB27-4B78-AE12-F27D18B69356}" type="pres">
      <dgm:prSet presAssocID="{933C7134-E66A-4085-89C2-03CE6DB97D2C}" presName="sibTrans" presStyleLbl="sibTrans2D1" presStyleIdx="3" presStyleCnt="6"/>
      <dgm:spPr/>
    </dgm:pt>
    <dgm:pt modelId="{5313E204-932D-4231-9E10-D289EAF967CC}" type="pres">
      <dgm:prSet presAssocID="{933C7134-E66A-4085-89C2-03CE6DB97D2C}" presName="connectorText" presStyleLbl="sibTrans2D1" presStyleIdx="3" presStyleCnt="6"/>
      <dgm:spPr/>
    </dgm:pt>
    <dgm:pt modelId="{6EA5768A-E1FE-4267-9583-CFC631D88381}" type="pres">
      <dgm:prSet presAssocID="{17C12DD1-A044-4F40-B30E-506A8FBFF7B1}" presName="node" presStyleLbl="node1" presStyleIdx="4" presStyleCnt="7">
        <dgm:presLayoutVars>
          <dgm:bulletEnabled val="1"/>
        </dgm:presLayoutVars>
      </dgm:prSet>
      <dgm:spPr/>
    </dgm:pt>
    <dgm:pt modelId="{6ECE2CEF-6B53-475A-A082-C4A9A711A300}" type="pres">
      <dgm:prSet presAssocID="{D65B170F-12A4-48CA-8F44-44B72BF84DEB}" presName="sibTrans" presStyleLbl="sibTrans2D1" presStyleIdx="4" presStyleCnt="6"/>
      <dgm:spPr/>
    </dgm:pt>
    <dgm:pt modelId="{B310AF48-DFAD-4704-88BD-C5BC6BDD97B9}" type="pres">
      <dgm:prSet presAssocID="{D65B170F-12A4-48CA-8F44-44B72BF84DEB}" presName="connectorText" presStyleLbl="sibTrans2D1" presStyleIdx="4" presStyleCnt="6"/>
      <dgm:spPr/>
    </dgm:pt>
    <dgm:pt modelId="{208460E0-4E9F-402B-86D1-4B1BD6FC999F}" type="pres">
      <dgm:prSet presAssocID="{7499AB18-81A9-49C9-B821-A63FBAE9CE5D}" presName="node" presStyleLbl="node1" presStyleIdx="5" presStyleCnt="7">
        <dgm:presLayoutVars>
          <dgm:bulletEnabled val="1"/>
        </dgm:presLayoutVars>
      </dgm:prSet>
      <dgm:spPr/>
    </dgm:pt>
    <dgm:pt modelId="{0601145C-F910-4A26-9DEE-74C802EB8A90}" type="pres">
      <dgm:prSet presAssocID="{4283A2BA-46BB-4596-9215-5432ECF17A38}" presName="sibTrans" presStyleLbl="sibTrans2D1" presStyleIdx="5" presStyleCnt="6"/>
      <dgm:spPr/>
    </dgm:pt>
    <dgm:pt modelId="{E6E99F7A-1A2A-4A19-B9DF-5494C8EA23E0}" type="pres">
      <dgm:prSet presAssocID="{4283A2BA-46BB-4596-9215-5432ECF17A38}" presName="connectorText" presStyleLbl="sibTrans2D1" presStyleIdx="5" presStyleCnt="6"/>
      <dgm:spPr/>
    </dgm:pt>
    <dgm:pt modelId="{AEADF097-02EF-45A5-9F57-4BF45F60B561}" type="pres">
      <dgm:prSet presAssocID="{7D8B8DE7-11EF-4162-9A3A-685C25C48988}" presName="node" presStyleLbl="node1" presStyleIdx="6" presStyleCnt="7">
        <dgm:presLayoutVars>
          <dgm:bulletEnabled val="1"/>
        </dgm:presLayoutVars>
      </dgm:prSet>
      <dgm:spPr/>
    </dgm:pt>
  </dgm:ptLst>
  <dgm:cxnLst>
    <dgm:cxn modelId="{86F67509-9B59-47F6-AA17-DA2C5E2E7DBD}" type="presOf" srcId="{933C7134-E66A-4085-89C2-03CE6DB97D2C}" destId="{DCA5958B-DB27-4B78-AE12-F27D18B69356}" srcOrd="0" destOrd="0" presId="urn:microsoft.com/office/officeart/2005/8/layout/process1"/>
    <dgm:cxn modelId="{5C31620E-F3BD-4B2C-B710-7E9FE497D7CD}" type="presOf" srcId="{D65B170F-12A4-48CA-8F44-44B72BF84DEB}" destId="{B310AF48-DFAD-4704-88BD-C5BC6BDD97B9}" srcOrd="1" destOrd="0" presId="urn:microsoft.com/office/officeart/2005/8/layout/process1"/>
    <dgm:cxn modelId="{9730BB19-41D1-4EDC-806E-31EA2FF318AB}" srcId="{B62A323D-67D5-483B-9D48-AC3A05865495}" destId="{17C12DD1-A044-4F40-B30E-506A8FBFF7B1}" srcOrd="4" destOrd="0" parTransId="{9C49238C-EDC8-484F-B4C9-8F1290AE1F6C}" sibTransId="{D65B170F-12A4-48CA-8F44-44B72BF84DEB}"/>
    <dgm:cxn modelId="{E111161A-DAAD-476F-AC23-2C3F1E1FFE02}" srcId="{B62A323D-67D5-483B-9D48-AC3A05865495}" destId="{7D8B8DE7-11EF-4162-9A3A-685C25C48988}" srcOrd="6" destOrd="0" parTransId="{0911211E-282F-40F0-9F1E-37461648566D}" sibTransId="{15EE4F47-8038-4978-9FE7-1B531FE3A26D}"/>
    <dgm:cxn modelId="{301C4924-6E08-4D3C-B081-BEEE20FF8740}" type="presOf" srcId="{5AEC9E7C-F99F-491D-9D4E-D58F788859D7}" destId="{58E6A074-7209-4976-9076-11B117843D7D}" srcOrd="1" destOrd="0" presId="urn:microsoft.com/office/officeart/2005/8/layout/process1"/>
    <dgm:cxn modelId="{DF9D602D-8E89-4077-9E93-9FA9943DCF81}" type="presOf" srcId="{8F4EAC0F-C34A-43E0-9A69-E95B53E053DA}" destId="{449A7451-ACAC-4794-B0F7-D9BE7FACF330}" srcOrd="0" destOrd="0" presId="urn:microsoft.com/office/officeart/2005/8/layout/process1"/>
    <dgm:cxn modelId="{5D03F936-B303-4EE2-ACB4-EE2D2DCB83BC}" type="presOf" srcId="{C95ECFAE-7F8A-414E-A62B-8B2899486CBF}" destId="{18A621C1-8D79-4548-B201-6B4EF3FDE6F5}" srcOrd="0" destOrd="0" presId="urn:microsoft.com/office/officeart/2005/8/layout/process1"/>
    <dgm:cxn modelId="{BBBE1837-84E9-4D4B-90E5-DBE3DD334607}" type="presOf" srcId="{4283A2BA-46BB-4596-9215-5432ECF17A38}" destId="{0601145C-F910-4A26-9DEE-74C802EB8A90}" srcOrd="0" destOrd="0" presId="urn:microsoft.com/office/officeart/2005/8/layout/process1"/>
    <dgm:cxn modelId="{9CBED063-3015-490F-B61D-38EDAE22B663}" type="presOf" srcId="{17C12DD1-A044-4F40-B30E-506A8FBFF7B1}" destId="{6EA5768A-E1FE-4267-9583-CFC631D88381}" srcOrd="0" destOrd="0" presId="urn:microsoft.com/office/officeart/2005/8/layout/process1"/>
    <dgm:cxn modelId="{7D4D9244-B4A2-4A2C-8D6F-D57EF7E09677}" srcId="{B62A323D-67D5-483B-9D48-AC3A05865495}" destId="{C95ECFAE-7F8A-414E-A62B-8B2899486CBF}" srcOrd="1" destOrd="0" parTransId="{B98B86CA-6B88-48E9-BAA0-D7FBF8C9437B}" sibTransId="{5AEC9E7C-F99F-491D-9D4E-D58F788859D7}"/>
    <dgm:cxn modelId="{C7EE0048-146D-43FF-942D-389F46AAFE1F}" srcId="{B62A323D-67D5-483B-9D48-AC3A05865495}" destId="{0109B034-7A1B-402F-92F6-3E1F8FB71FB6}" srcOrd="3" destOrd="0" parTransId="{14E7571D-B48A-4999-8FD1-FA119FE793B7}" sibTransId="{933C7134-E66A-4085-89C2-03CE6DB97D2C}"/>
    <dgm:cxn modelId="{04C93F71-A8AD-4A4E-ACB1-5CC2191CD4FC}" type="presOf" srcId="{7D8B8DE7-11EF-4162-9A3A-685C25C48988}" destId="{AEADF097-02EF-45A5-9F57-4BF45F60B561}" srcOrd="0" destOrd="0" presId="urn:microsoft.com/office/officeart/2005/8/layout/process1"/>
    <dgm:cxn modelId="{31957A7D-B919-4F5F-A574-FE780AB8C7DA}" type="presOf" srcId="{8F4EAC0F-C34A-43E0-9A69-E95B53E053DA}" destId="{8928510E-19A3-49D1-8365-8FB4B894A1F7}" srcOrd="1" destOrd="0" presId="urn:microsoft.com/office/officeart/2005/8/layout/process1"/>
    <dgm:cxn modelId="{D3B58680-D3C2-4A4F-B4C5-38408C5574F6}" type="presOf" srcId="{7499AB18-81A9-49C9-B821-A63FBAE9CE5D}" destId="{208460E0-4E9F-402B-86D1-4B1BD6FC999F}" srcOrd="0" destOrd="0" presId="urn:microsoft.com/office/officeart/2005/8/layout/process1"/>
    <dgm:cxn modelId="{1EDC3E86-4EA1-460B-AF7E-A171E05617B8}" type="presOf" srcId="{0DF2454B-0E62-4C68-80D5-03FB5145AD6C}" destId="{F1761413-35EB-49DD-BBE8-9C5F0DF3E2C0}" srcOrd="0" destOrd="0" presId="urn:microsoft.com/office/officeart/2005/8/layout/process1"/>
    <dgm:cxn modelId="{7EF6A0A4-81CD-4DE2-A56A-8BAE7B2BA277}" type="presOf" srcId="{5AEC9E7C-F99F-491D-9D4E-D58F788859D7}" destId="{8F2DD626-53C4-4C57-920F-0D90D63B81DF}" srcOrd="0" destOrd="0" presId="urn:microsoft.com/office/officeart/2005/8/layout/process1"/>
    <dgm:cxn modelId="{799AD6B5-55AB-47B0-8A63-EA29AAE225A4}" type="presOf" srcId="{D65B170F-12A4-48CA-8F44-44B72BF84DEB}" destId="{6ECE2CEF-6B53-475A-A082-C4A9A711A300}" srcOrd="0" destOrd="0" presId="urn:microsoft.com/office/officeart/2005/8/layout/process1"/>
    <dgm:cxn modelId="{774819CC-F8DB-4B06-AE55-EE2DD2D93116}" type="presOf" srcId="{B62A323D-67D5-483B-9D48-AC3A05865495}" destId="{E76C7634-A023-4ACB-BB8B-7B1B8DBBE53F}" srcOrd="0" destOrd="0" presId="urn:microsoft.com/office/officeart/2005/8/layout/process1"/>
    <dgm:cxn modelId="{C9D616D5-BAE1-4DBC-B02E-FE9CFB151B8D}" srcId="{B62A323D-67D5-483B-9D48-AC3A05865495}" destId="{E689404A-2687-4FCD-9E3F-13420FA8EC8A}" srcOrd="0" destOrd="0" parTransId="{D089282F-3DD6-47BA-B0F2-35106D4FC61F}" sibTransId="{D8B5CA6D-F959-4F97-A665-601F404C16FC}"/>
    <dgm:cxn modelId="{E38FFED6-F38E-4930-896D-09343D529CC2}" srcId="{B62A323D-67D5-483B-9D48-AC3A05865495}" destId="{0DF2454B-0E62-4C68-80D5-03FB5145AD6C}" srcOrd="2" destOrd="0" parTransId="{4ADC8ABA-E4BF-444B-BF4D-C85430D95F60}" sibTransId="{8F4EAC0F-C34A-43E0-9A69-E95B53E053DA}"/>
    <dgm:cxn modelId="{54BA97DF-BD90-495B-9968-B2E10A418C3D}" type="presOf" srcId="{D8B5CA6D-F959-4F97-A665-601F404C16FC}" destId="{1025A9FC-192A-41ED-92DA-E35F2212B01D}" srcOrd="0" destOrd="0" presId="urn:microsoft.com/office/officeart/2005/8/layout/process1"/>
    <dgm:cxn modelId="{47AA55E8-FAC1-4DBF-B5C5-460F2D6BED38}" srcId="{B62A323D-67D5-483B-9D48-AC3A05865495}" destId="{7499AB18-81A9-49C9-B821-A63FBAE9CE5D}" srcOrd="5" destOrd="0" parTransId="{CC562AB6-A22B-49CA-9828-FE3608EAE1B6}" sibTransId="{4283A2BA-46BB-4596-9215-5432ECF17A38}"/>
    <dgm:cxn modelId="{FD8767ED-28CE-4D8B-9709-55687EF52C51}" type="presOf" srcId="{933C7134-E66A-4085-89C2-03CE6DB97D2C}" destId="{5313E204-932D-4231-9E10-D289EAF967CC}" srcOrd="1" destOrd="0" presId="urn:microsoft.com/office/officeart/2005/8/layout/process1"/>
    <dgm:cxn modelId="{0DC2EFF3-5246-4796-A11F-784C1BEF3433}" type="presOf" srcId="{D8B5CA6D-F959-4F97-A665-601F404C16FC}" destId="{5CEDC9AF-2D5F-432D-BFC7-F04A0A7A220F}" srcOrd="1" destOrd="0" presId="urn:microsoft.com/office/officeart/2005/8/layout/process1"/>
    <dgm:cxn modelId="{BE4FD8F7-A5B9-40DA-80A9-4852B1ABC2FE}" type="presOf" srcId="{E689404A-2687-4FCD-9E3F-13420FA8EC8A}" destId="{769F5135-C8CB-42CA-985C-3248FC62AF4B}" srcOrd="0" destOrd="0" presId="urn:microsoft.com/office/officeart/2005/8/layout/process1"/>
    <dgm:cxn modelId="{ACC5C2F9-9F48-4194-B415-8670415273E3}" type="presOf" srcId="{4283A2BA-46BB-4596-9215-5432ECF17A38}" destId="{E6E99F7A-1A2A-4A19-B9DF-5494C8EA23E0}" srcOrd="1" destOrd="0" presId="urn:microsoft.com/office/officeart/2005/8/layout/process1"/>
    <dgm:cxn modelId="{D2AEB4FA-F9D6-42FD-8576-240AE2F0A7B5}" type="presOf" srcId="{0109B034-7A1B-402F-92F6-3E1F8FB71FB6}" destId="{66E8B2B3-5050-44E2-82FE-B957FFBE607D}" srcOrd="0" destOrd="0" presId="urn:microsoft.com/office/officeart/2005/8/layout/process1"/>
    <dgm:cxn modelId="{39B97722-7879-4C3E-8D7B-A481EB5EC287}" type="presParOf" srcId="{E76C7634-A023-4ACB-BB8B-7B1B8DBBE53F}" destId="{769F5135-C8CB-42CA-985C-3248FC62AF4B}" srcOrd="0" destOrd="0" presId="urn:microsoft.com/office/officeart/2005/8/layout/process1"/>
    <dgm:cxn modelId="{B1EE48E4-BBE2-4DCC-9A09-6E4333074FC0}" type="presParOf" srcId="{E76C7634-A023-4ACB-BB8B-7B1B8DBBE53F}" destId="{1025A9FC-192A-41ED-92DA-E35F2212B01D}" srcOrd="1" destOrd="0" presId="urn:microsoft.com/office/officeart/2005/8/layout/process1"/>
    <dgm:cxn modelId="{2D90744B-200F-457D-AE7D-318C993C2EDE}" type="presParOf" srcId="{1025A9FC-192A-41ED-92DA-E35F2212B01D}" destId="{5CEDC9AF-2D5F-432D-BFC7-F04A0A7A220F}" srcOrd="0" destOrd="0" presId="urn:microsoft.com/office/officeart/2005/8/layout/process1"/>
    <dgm:cxn modelId="{91DEF087-F4E6-4A79-9127-391ACFB4B6B9}" type="presParOf" srcId="{E76C7634-A023-4ACB-BB8B-7B1B8DBBE53F}" destId="{18A621C1-8D79-4548-B201-6B4EF3FDE6F5}" srcOrd="2" destOrd="0" presId="urn:microsoft.com/office/officeart/2005/8/layout/process1"/>
    <dgm:cxn modelId="{D6553FF6-3FF3-42EE-9F50-4B2289ECF82B}" type="presParOf" srcId="{E76C7634-A023-4ACB-BB8B-7B1B8DBBE53F}" destId="{8F2DD626-53C4-4C57-920F-0D90D63B81DF}" srcOrd="3" destOrd="0" presId="urn:microsoft.com/office/officeart/2005/8/layout/process1"/>
    <dgm:cxn modelId="{7DF3BFB7-4BDD-4FF2-AF20-A2DBEE85BB9F}" type="presParOf" srcId="{8F2DD626-53C4-4C57-920F-0D90D63B81DF}" destId="{58E6A074-7209-4976-9076-11B117843D7D}" srcOrd="0" destOrd="0" presId="urn:microsoft.com/office/officeart/2005/8/layout/process1"/>
    <dgm:cxn modelId="{0FE9CF95-10BF-4A71-8377-6DA25DC1EE7E}" type="presParOf" srcId="{E76C7634-A023-4ACB-BB8B-7B1B8DBBE53F}" destId="{F1761413-35EB-49DD-BBE8-9C5F0DF3E2C0}" srcOrd="4" destOrd="0" presId="urn:microsoft.com/office/officeart/2005/8/layout/process1"/>
    <dgm:cxn modelId="{6F30B620-9D83-43FF-AA51-49D43B77A860}" type="presParOf" srcId="{E76C7634-A023-4ACB-BB8B-7B1B8DBBE53F}" destId="{449A7451-ACAC-4794-B0F7-D9BE7FACF330}" srcOrd="5" destOrd="0" presId="urn:microsoft.com/office/officeart/2005/8/layout/process1"/>
    <dgm:cxn modelId="{6BA00DAB-416E-4CD7-9AD5-755234B4F574}" type="presParOf" srcId="{449A7451-ACAC-4794-B0F7-D9BE7FACF330}" destId="{8928510E-19A3-49D1-8365-8FB4B894A1F7}" srcOrd="0" destOrd="0" presId="urn:microsoft.com/office/officeart/2005/8/layout/process1"/>
    <dgm:cxn modelId="{8BB1887F-A2EC-4C6C-890E-A203599CD4EC}" type="presParOf" srcId="{E76C7634-A023-4ACB-BB8B-7B1B8DBBE53F}" destId="{66E8B2B3-5050-44E2-82FE-B957FFBE607D}" srcOrd="6" destOrd="0" presId="urn:microsoft.com/office/officeart/2005/8/layout/process1"/>
    <dgm:cxn modelId="{09B5A544-5454-49C2-9FFE-63B01F3762D3}" type="presParOf" srcId="{E76C7634-A023-4ACB-BB8B-7B1B8DBBE53F}" destId="{DCA5958B-DB27-4B78-AE12-F27D18B69356}" srcOrd="7" destOrd="0" presId="urn:microsoft.com/office/officeart/2005/8/layout/process1"/>
    <dgm:cxn modelId="{8D1155EE-0B67-49EE-9EA2-1C177D1E1418}" type="presParOf" srcId="{DCA5958B-DB27-4B78-AE12-F27D18B69356}" destId="{5313E204-932D-4231-9E10-D289EAF967CC}" srcOrd="0" destOrd="0" presId="urn:microsoft.com/office/officeart/2005/8/layout/process1"/>
    <dgm:cxn modelId="{ADC89C46-B700-4FBE-9F28-2FDE910EA5DA}" type="presParOf" srcId="{E76C7634-A023-4ACB-BB8B-7B1B8DBBE53F}" destId="{6EA5768A-E1FE-4267-9583-CFC631D88381}" srcOrd="8" destOrd="0" presId="urn:microsoft.com/office/officeart/2005/8/layout/process1"/>
    <dgm:cxn modelId="{8AF5B7A7-90DD-4F85-9B03-403FB7B604F8}" type="presParOf" srcId="{E76C7634-A023-4ACB-BB8B-7B1B8DBBE53F}" destId="{6ECE2CEF-6B53-475A-A082-C4A9A711A300}" srcOrd="9" destOrd="0" presId="urn:microsoft.com/office/officeart/2005/8/layout/process1"/>
    <dgm:cxn modelId="{67DE4E37-0B65-49C2-9276-83FDB0AF42C9}" type="presParOf" srcId="{6ECE2CEF-6B53-475A-A082-C4A9A711A300}" destId="{B310AF48-DFAD-4704-88BD-C5BC6BDD97B9}" srcOrd="0" destOrd="0" presId="urn:microsoft.com/office/officeart/2005/8/layout/process1"/>
    <dgm:cxn modelId="{EDAF13DA-414E-4855-A3D9-42386428864D}" type="presParOf" srcId="{E76C7634-A023-4ACB-BB8B-7B1B8DBBE53F}" destId="{208460E0-4E9F-402B-86D1-4B1BD6FC999F}" srcOrd="10" destOrd="0" presId="urn:microsoft.com/office/officeart/2005/8/layout/process1"/>
    <dgm:cxn modelId="{32E1C595-59C1-4EA0-8BC2-214A6DB7E079}" type="presParOf" srcId="{E76C7634-A023-4ACB-BB8B-7B1B8DBBE53F}" destId="{0601145C-F910-4A26-9DEE-74C802EB8A90}" srcOrd="11" destOrd="0" presId="urn:microsoft.com/office/officeart/2005/8/layout/process1"/>
    <dgm:cxn modelId="{526FF32D-BDA7-450A-A5CE-1D94873DC259}" type="presParOf" srcId="{0601145C-F910-4A26-9DEE-74C802EB8A90}" destId="{E6E99F7A-1A2A-4A19-B9DF-5494C8EA23E0}" srcOrd="0" destOrd="0" presId="urn:microsoft.com/office/officeart/2005/8/layout/process1"/>
    <dgm:cxn modelId="{EC8094F5-1732-4B4E-9E42-07DCC2A60C2C}" type="presParOf" srcId="{E76C7634-A023-4ACB-BB8B-7B1B8DBBE53F}" destId="{AEADF097-02EF-45A5-9F57-4BF45F60B56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0CF33-990E-40AD-B459-3E82BE52BC84}">
      <dsp:nvSpPr>
        <dsp:cNvPr id="0" name=""/>
        <dsp:cNvSpPr/>
      </dsp:nvSpPr>
      <dsp:spPr>
        <a:xfrm>
          <a:off x="4911" y="1554608"/>
          <a:ext cx="1522511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Create blob storage</a:t>
          </a:r>
        </a:p>
      </dsp:txBody>
      <dsp:txXfrm>
        <a:off x="31667" y="1581364"/>
        <a:ext cx="1468999" cy="859995"/>
      </dsp:txXfrm>
    </dsp:sp>
    <dsp:sp modelId="{2F1E7EF1-D7FD-48FE-85FD-ADE013EE6A30}">
      <dsp:nvSpPr>
        <dsp:cNvPr id="0" name=""/>
        <dsp:cNvSpPr/>
      </dsp:nvSpPr>
      <dsp:spPr>
        <a:xfrm>
          <a:off x="1679674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679674" y="1898087"/>
        <a:ext cx="225940" cy="226550"/>
      </dsp:txXfrm>
    </dsp:sp>
    <dsp:sp modelId="{9195F8AA-B77F-4AD2-86FA-7508DF903A26}">
      <dsp:nvSpPr>
        <dsp:cNvPr id="0" name=""/>
        <dsp:cNvSpPr/>
      </dsp:nvSpPr>
      <dsp:spPr>
        <a:xfrm>
          <a:off x="2136427" y="1554608"/>
          <a:ext cx="1522511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Create </a:t>
          </a:r>
          <a:r>
            <a:rPr lang="en-IN" sz="2100" kern="1200" dirty="0" err="1"/>
            <a:t>sql</a:t>
          </a:r>
          <a:r>
            <a:rPr lang="en-IN" sz="2100" kern="1200" dirty="0"/>
            <a:t> table</a:t>
          </a:r>
        </a:p>
      </dsp:txBody>
      <dsp:txXfrm>
        <a:off x="2163183" y="1581364"/>
        <a:ext cx="1468999" cy="859995"/>
      </dsp:txXfrm>
    </dsp:sp>
    <dsp:sp modelId="{25740E46-5781-4528-86D6-8BAF27FF3CFF}">
      <dsp:nvSpPr>
        <dsp:cNvPr id="0" name=""/>
        <dsp:cNvSpPr/>
      </dsp:nvSpPr>
      <dsp:spPr>
        <a:xfrm>
          <a:off x="3811190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3811190" y="1898087"/>
        <a:ext cx="225940" cy="226550"/>
      </dsp:txXfrm>
    </dsp:sp>
    <dsp:sp modelId="{261B454C-D375-4321-92C3-DBAB67663363}">
      <dsp:nvSpPr>
        <dsp:cNvPr id="0" name=""/>
        <dsp:cNvSpPr/>
      </dsp:nvSpPr>
      <dsp:spPr>
        <a:xfrm>
          <a:off x="4267944" y="1554608"/>
          <a:ext cx="1522511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Azure Data Factory</a:t>
          </a:r>
        </a:p>
      </dsp:txBody>
      <dsp:txXfrm>
        <a:off x="4294700" y="1581364"/>
        <a:ext cx="1468999" cy="859995"/>
      </dsp:txXfrm>
    </dsp:sp>
    <dsp:sp modelId="{A61511AA-2A86-40D5-97F5-4331BBAA6E76}">
      <dsp:nvSpPr>
        <dsp:cNvPr id="0" name=""/>
        <dsp:cNvSpPr/>
      </dsp:nvSpPr>
      <dsp:spPr>
        <a:xfrm>
          <a:off x="5942707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5942707" y="1898087"/>
        <a:ext cx="225940" cy="226550"/>
      </dsp:txXfrm>
    </dsp:sp>
    <dsp:sp modelId="{38CB7B61-F722-4168-A757-28E78BC6CB11}">
      <dsp:nvSpPr>
        <dsp:cNvPr id="0" name=""/>
        <dsp:cNvSpPr/>
      </dsp:nvSpPr>
      <dsp:spPr>
        <a:xfrm>
          <a:off x="6399460" y="1554608"/>
          <a:ext cx="1522511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Create Pipeline</a:t>
          </a:r>
        </a:p>
      </dsp:txBody>
      <dsp:txXfrm>
        <a:off x="6426216" y="1581364"/>
        <a:ext cx="1468999" cy="859995"/>
      </dsp:txXfrm>
    </dsp:sp>
    <dsp:sp modelId="{02A02BAF-1993-4C5E-9E48-8DC7B0E6FEFB}">
      <dsp:nvSpPr>
        <dsp:cNvPr id="0" name=""/>
        <dsp:cNvSpPr/>
      </dsp:nvSpPr>
      <dsp:spPr>
        <a:xfrm>
          <a:off x="8074223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8074223" y="1898087"/>
        <a:ext cx="225940" cy="226550"/>
      </dsp:txXfrm>
    </dsp:sp>
    <dsp:sp modelId="{4AFB5892-CD83-48F3-915E-518F5A625876}">
      <dsp:nvSpPr>
        <dsp:cNvPr id="0" name=""/>
        <dsp:cNvSpPr/>
      </dsp:nvSpPr>
      <dsp:spPr>
        <a:xfrm>
          <a:off x="8530976" y="1554608"/>
          <a:ext cx="1522511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Run select statement</a:t>
          </a:r>
        </a:p>
      </dsp:txBody>
      <dsp:txXfrm>
        <a:off x="8557732" y="1581364"/>
        <a:ext cx="1468999" cy="859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F5135-C8CB-42CA-985C-3248FC62AF4B}">
      <dsp:nvSpPr>
        <dsp:cNvPr id="0" name=""/>
        <dsp:cNvSpPr/>
      </dsp:nvSpPr>
      <dsp:spPr>
        <a:xfrm>
          <a:off x="2824" y="1434866"/>
          <a:ext cx="1069441" cy="1152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New Pipeline</a:t>
          </a:r>
        </a:p>
      </dsp:txBody>
      <dsp:txXfrm>
        <a:off x="34147" y="1466189"/>
        <a:ext cx="1006795" cy="1090345"/>
      </dsp:txXfrm>
    </dsp:sp>
    <dsp:sp modelId="{1025A9FC-192A-41ED-92DA-E35F2212B01D}">
      <dsp:nvSpPr>
        <dsp:cNvPr id="0" name=""/>
        <dsp:cNvSpPr/>
      </dsp:nvSpPr>
      <dsp:spPr>
        <a:xfrm>
          <a:off x="1179209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179209" y="1931795"/>
        <a:ext cx="158705" cy="159133"/>
      </dsp:txXfrm>
    </dsp:sp>
    <dsp:sp modelId="{18A621C1-8D79-4548-B201-6B4EF3FDE6F5}">
      <dsp:nvSpPr>
        <dsp:cNvPr id="0" name=""/>
        <dsp:cNvSpPr/>
      </dsp:nvSpPr>
      <dsp:spPr>
        <a:xfrm>
          <a:off x="1500042" y="1434866"/>
          <a:ext cx="1069441" cy="1152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Copy data Activity </a:t>
          </a:r>
        </a:p>
      </dsp:txBody>
      <dsp:txXfrm>
        <a:off x="1531365" y="1466189"/>
        <a:ext cx="1006795" cy="1090345"/>
      </dsp:txXfrm>
    </dsp:sp>
    <dsp:sp modelId="{8F2DD626-53C4-4C57-920F-0D90D63B81DF}">
      <dsp:nvSpPr>
        <dsp:cNvPr id="0" name=""/>
        <dsp:cNvSpPr/>
      </dsp:nvSpPr>
      <dsp:spPr>
        <a:xfrm>
          <a:off x="2676428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676428" y="1931795"/>
        <a:ext cx="158705" cy="159133"/>
      </dsp:txXfrm>
    </dsp:sp>
    <dsp:sp modelId="{F1761413-35EB-49DD-BBE8-9C5F0DF3E2C0}">
      <dsp:nvSpPr>
        <dsp:cNvPr id="0" name=""/>
        <dsp:cNvSpPr/>
      </dsp:nvSpPr>
      <dsp:spPr>
        <a:xfrm>
          <a:off x="2997260" y="1434866"/>
          <a:ext cx="1069441" cy="1152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Source -&gt; Azure Blob Storage</a:t>
          </a:r>
        </a:p>
      </dsp:txBody>
      <dsp:txXfrm>
        <a:off x="3028583" y="1466189"/>
        <a:ext cx="1006795" cy="1090345"/>
      </dsp:txXfrm>
    </dsp:sp>
    <dsp:sp modelId="{449A7451-ACAC-4794-B0F7-D9BE7FACF330}">
      <dsp:nvSpPr>
        <dsp:cNvPr id="0" name=""/>
        <dsp:cNvSpPr/>
      </dsp:nvSpPr>
      <dsp:spPr>
        <a:xfrm>
          <a:off x="4173646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173646" y="1931795"/>
        <a:ext cx="158705" cy="159133"/>
      </dsp:txXfrm>
    </dsp:sp>
    <dsp:sp modelId="{66E8B2B3-5050-44E2-82FE-B957FFBE607D}">
      <dsp:nvSpPr>
        <dsp:cNvPr id="0" name=""/>
        <dsp:cNvSpPr/>
      </dsp:nvSpPr>
      <dsp:spPr>
        <a:xfrm>
          <a:off x="4494479" y="1434866"/>
          <a:ext cx="1069441" cy="1152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Format-&gt; Delimited Text</a:t>
          </a:r>
        </a:p>
      </dsp:txBody>
      <dsp:txXfrm>
        <a:off x="4525802" y="1466189"/>
        <a:ext cx="1006795" cy="1090345"/>
      </dsp:txXfrm>
    </dsp:sp>
    <dsp:sp modelId="{DCA5958B-DB27-4B78-AE12-F27D18B69356}">
      <dsp:nvSpPr>
        <dsp:cNvPr id="0" name=""/>
        <dsp:cNvSpPr/>
      </dsp:nvSpPr>
      <dsp:spPr>
        <a:xfrm>
          <a:off x="5670865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670865" y="1931795"/>
        <a:ext cx="158705" cy="159133"/>
      </dsp:txXfrm>
    </dsp:sp>
    <dsp:sp modelId="{6EA5768A-E1FE-4267-9583-CFC631D88381}">
      <dsp:nvSpPr>
        <dsp:cNvPr id="0" name=""/>
        <dsp:cNvSpPr/>
      </dsp:nvSpPr>
      <dsp:spPr>
        <a:xfrm>
          <a:off x="5991697" y="1434866"/>
          <a:ext cx="1069441" cy="1152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Sink-&gt; Azure </a:t>
          </a:r>
          <a:r>
            <a:rPr lang="en-IN" sz="1700" kern="1200" dirty="0" err="1"/>
            <a:t>Sql</a:t>
          </a:r>
          <a:r>
            <a:rPr lang="en-IN" sz="1700" kern="1200" dirty="0"/>
            <a:t> Database</a:t>
          </a:r>
        </a:p>
      </dsp:txBody>
      <dsp:txXfrm>
        <a:off x="6023020" y="1466189"/>
        <a:ext cx="1006795" cy="1090345"/>
      </dsp:txXfrm>
    </dsp:sp>
    <dsp:sp modelId="{6ECE2CEF-6B53-475A-A082-C4A9A711A300}">
      <dsp:nvSpPr>
        <dsp:cNvPr id="0" name=""/>
        <dsp:cNvSpPr/>
      </dsp:nvSpPr>
      <dsp:spPr>
        <a:xfrm>
          <a:off x="7168083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7168083" y="1931795"/>
        <a:ext cx="158705" cy="159133"/>
      </dsp:txXfrm>
    </dsp:sp>
    <dsp:sp modelId="{208460E0-4E9F-402B-86D1-4B1BD6FC999F}">
      <dsp:nvSpPr>
        <dsp:cNvPr id="0" name=""/>
        <dsp:cNvSpPr/>
      </dsp:nvSpPr>
      <dsp:spPr>
        <a:xfrm>
          <a:off x="7488915" y="1434866"/>
          <a:ext cx="1069441" cy="1152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Create</a:t>
          </a:r>
        </a:p>
      </dsp:txBody>
      <dsp:txXfrm>
        <a:off x="7520238" y="1466189"/>
        <a:ext cx="1006795" cy="1090345"/>
      </dsp:txXfrm>
    </dsp:sp>
    <dsp:sp modelId="{0601145C-F910-4A26-9DEE-74C802EB8A90}">
      <dsp:nvSpPr>
        <dsp:cNvPr id="0" name=""/>
        <dsp:cNvSpPr/>
      </dsp:nvSpPr>
      <dsp:spPr>
        <a:xfrm>
          <a:off x="8665301" y="1878751"/>
          <a:ext cx="226721" cy="265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8665301" y="1931795"/>
        <a:ext cx="158705" cy="159133"/>
      </dsp:txXfrm>
    </dsp:sp>
    <dsp:sp modelId="{AEADF097-02EF-45A5-9F57-4BF45F60B561}">
      <dsp:nvSpPr>
        <dsp:cNvPr id="0" name=""/>
        <dsp:cNvSpPr/>
      </dsp:nvSpPr>
      <dsp:spPr>
        <a:xfrm>
          <a:off x="8986134" y="1434866"/>
          <a:ext cx="1069441" cy="1152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Validate All</a:t>
          </a:r>
        </a:p>
      </dsp:txBody>
      <dsp:txXfrm>
        <a:off x="9017457" y="1466189"/>
        <a:ext cx="1006795" cy="109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D57-AC47-4874-887E-8F46AF6639F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898-18E3-40F0-93C7-EF0CD8980D4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D57-AC47-4874-887E-8F46AF6639F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898-18E3-40F0-93C7-EF0CD8980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4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D57-AC47-4874-887E-8F46AF6639F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898-18E3-40F0-93C7-EF0CD8980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8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D57-AC47-4874-887E-8F46AF6639F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898-18E3-40F0-93C7-EF0CD8980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9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D57-AC47-4874-887E-8F46AF6639F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898-18E3-40F0-93C7-EF0CD8980D4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2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D57-AC47-4874-887E-8F46AF6639F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898-18E3-40F0-93C7-EF0CD8980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D57-AC47-4874-887E-8F46AF6639F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898-18E3-40F0-93C7-EF0CD8980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45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D57-AC47-4874-887E-8F46AF6639F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898-18E3-40F0-93C7-EF0CD8980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0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D57-AC47-4874-887E-8F46AF6639F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898-18E3-40F0-93C7-EF0CD8980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CE8D57-AC47-4874-887E-8F46AF6639F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629898-18E3-40F0-93C7-EF0CD8980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0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D57-AC47-4874-887E-8F46AF6639F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9898-18E3-40F0-93C7-EF0CD8980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CE8D57-AC47-4874-887E-8F46AF6639F9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629898-18E3-40F0-93C7-EF0CD8980D4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1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5979-A541-42B6-B35D-EB19B1FF9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ETL Using Data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4B0C8-4A51-426F-833E-CB7E3E9CB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By- </a:t>
            </a:r>
            <a:r>
              <a:rPr lang="en-IN" dirty="0" err="1"/>
              <a:t>mehul</a:t>
            </a:r>
            <a:r>
              <a:rPr lang="en-IN" dirty="0"/>
              <a:t> </a:t>
            </a:r>
            <a:r>
              <a:rPr lang="en-IN" dirty="0" err="1"/>
              <a:t>goyal</a:t>
            </a:r>
            <a:r>
              <a:rPr lang="en-IN" dirty="0"/>
              <a:t>, Abhishek Nigam, </a:t>
            </a:r>
            <a:r>
              <a:rPr lang="en-IN" dirty="0" err="1"/>
              <a:t>Swapnal</a:t>
            </a:r>
            <a:r>
              <a:rPr lang="en-IN" dirty="0"/>
              <a:t> Kumar </a:t>
            </a:r>
            <a:r>
              <a:rPr lang="en-IN" dirty="0" err="1"/>
              <a:t>gupta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25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C36A-4ABB-4664-975E-7346C4BC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2EDC-2D5A-4078-8EAC-FACDFD0B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4D575D"/>
              </a:solidFill>
              <a:latin typeface="Gotham Rounded SSm A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Create a simple proof of concept that utilizes Azure Data Factory to copy data from Azure Blob Storage to an SQL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4555-D8A5-4DCA-BA39-38CD5A09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03C3F5-79D4-448B-984C-078B8ABEB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5091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73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1A1A-4E20-4D80-B0F1-9ACC3B17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Blob storage and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A601-5231-4ADA-B567-5CEAA532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We will create a new blob storage Container</a:t>
            </a:r>
          </a:p>
          <a:p>
            <a:r>
              <a:rPr lang="en-IN" dirty="0"/>
              <a:t>2. Create a sample text file in notepad and enter some records separated by , and save it and store it in blob storage.</a:t>
            </a:r>
          </a:p>
          <a:p>
            <a:r>
              <a:rPr lang="en-IN" dirty="0"/>
              <a:t>3. We will go to query editor and write a query to define the schema of the table.</a:t>
            </a:r>
          </a:p>
          <a:p>
            <a:r>
              <a:rPr lang="en-IN" dirty="0"/>
              <a:t>4. Open Azure Data Factory and create a new pipeline using Author Mode.</a:t>
            </a:r>
          </a:p>
        </p:txBody>
      </p:sp>
    </p:spTree>
    <p:extLst>
      <p:ext uri="{BB962C8B-B14F-4D97-AF65-F5344CB8AC3E}">
        <p14:creationId xmlns:p14="http://schemas.microsoft.com/office/powerpoint/2010/main" val="379506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1437-3FAF-4F34-8435-6EE0AD64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Factory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6E741B-44F3-4583-A5E1-649238747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01902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11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70F9-5ADA-4608-B057-B35F2E50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78897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158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Gotham Rounded SSm A</vt:lpstr>
      <vt:lpstr>Retrospect</vt:lpstr>
      <vt:lpstr>ETL Using Data Factory</vt:lpstr>
      <vt:lpstr>Problem Statement</vt:lpstr>
      <vt:lpstr>Our Approach</vt:lpstr>
      <vt:lpstr>Blob storage and Input data</vt:lpstr>
      <vt:lpstr>Data Factory Process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Using Data Factory</dc:title>
  <dc:creator>Mehul Goyal</dc:creator>
  <cp:lastModifiedBy>Mehul Goyal</cp:lastModifiedBy>
  <cp:revision>2</cp:revision>
  <dcterms:created xsi:type="dcterms:W3CDTF">2022-01-08T06:38:51Z</dcterms:created>
  <dcterms:modified xsi:type="dcterms:W3CDTF">2022-01-08T09:39:06Z</dcterms:modified>
</cp:coreProperties>
</file>