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355A9-B3C6-44B7-B4D6-B1D1AFE29DE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A3E8B1-6152-4AF1-AA39-96DEFB63F8D3}">
      <dgm:prSet phldrT="[Text]"/>
      <dgm:spPr/>
      <dgm:t>
        <a:bodyPr/>
        <a:lstStyle/>
        <a:p>
          <a:r>
            <a:rPr lang="en-IN" dirty="0" err="1"/>
            <a:t>txns</a:t>
          </a:r>
          <a:r>
            <a:rPr lang="en-IN" dirty="0"/>
            <a:t> dataset in EC2</a:t>
          </a:r>
        </a:p>
      </dgm:t>
    </dgm:pt>
    <dgm:pt modelId="{8BC8516D-B996-419F-927A-5404A2B2CD9B}" type="parTrans" cxnId="{66922557-6752-4364-BB89-63F342EB384A}">
      <dgm:prSet/>
      <dgm:spPr/>
      <dgm:t>
        <a:bodyPr/>
        <a:lstStyle/>
        <a:p>
          <a:endParaRPr lang="en-IN"/>
        </a:p>
      </dgm:t>
    </dgm:pt>
    <dgm:pt modelId="{7C5F795B-7719-4D46-A0E5-FA1495A9F96A}" type="sibTrans" cxnId="{66922557-6752-4364-BB89-63F342EB384A}">
      <dgm:prSet/>
      <dgm:spPr/>
      <dgm:t>
        <a:bodyPr/>
        <a:lstStyle/>
        <a:p>
          <a:endParaRPr lang="en-IN"/>
        </a:p>
      </dgm:t>
    </dgm:pt>
    <dgm:pt modelId="{60FD3B11-9ADE-4EBF-9F50-AEA221A26FAC}">
      <dgm:prSet phldrT="[Text]"/>
      <dgm:spPr/>
      <dgm:t>
        <a:bodyPr/>
        <a:lstStyle/>
        <a:p>
          <a:r>
            <a:rPr lang="en-IN" dirty="0"/>
            <a:t>Kinesis Data Stream</a:t>
          </a:r>
        </a:p>
      </dgm:t>
    </dgm:pt>
    <dgm:pt modelId="{2EBBB187-B34B-4FCE-A8BB-5B9006100D5F}" type="parTrans" cxnId="{72CF1AB6-DB40-4CDF-B8F5-3E06628217E4}">
      <dgm:prSet/>
      <dgm:spPr/>
      <dgm:t>
        <a:bodyPr/>
        <a:lstStyle/>
        <a:p>
          <a:endParaRPr lang="en-IN"/>
        </a:p>
      </dgm:t>
    </dgm:pt>
    <dgm:pt modelId="{C418BC7B-5E1C-4AEC-8C69-5C030AEE295C}" type="sibTrans" cxnId="{72CF1AB6-DB40-4CDF-B8F5-3E06628217E4}">
      <dgm:prSet/>
      <dgm:spPr/>
      <dgm:t>
        <a:bodyPr/>
        <a:lstStyle/>
        <a:p>
          <a:endParaRPr lang="en-IN"/>
        </a:p>
      </dgm:t>
    </dgm:pt>
    <dgm:pt modelId="{84164B5C-1C57-43A1-839B-4C7E7152793D}">
      <dgm:prSet phldrT="[Text]"/>
      <dgm:spPr/>
      <dgm:t>
        <a:bodyPr/>
        <a:lstStyle/>
        <a:p>
          <a:r>
            <a:rPr lang="en-IN" dirty="0"/>
            <a:t>Kinesis Firehose</a:t>
          </a:r>
        </a:p>
      </dgm:t>
    </dgm:pt>
    <dgm:pt modelId="{A904EB60-DCFE-442D-9019-FE9E5CCAB2FF}" type="parTrans" cxnId="{5A078057-508A-4C6B-8EC4-9CA540E29764}">
      <dgm:prSet/>
      <dgm:spPr/>
      <dgm:t>
        <a:bodyPr/>
        <a:lstStyle/>
        <a:p>
          <a:endParaRPr lang="en-IN"/>
        </a:p>
      </dgm:t>
    </dgm:pt>
    <dgm:pt modelId="{43FAEC18-ED04-4C67-8D9E-39E69CDAB62B}" type="sibTrans" cxnId="{5A078057-508A-4C6B-8EC4-9CA540E29764}">
      <dgm:prSet/>
      <dgm:spPr/>
      <dgm:t>
        <a:bodyPr/>
        <a:lstStyle/>
        <a:p>
          <a:endParaRPr lang="en-IN"/>
        </a:p>
      </dgm:t>
    </dgm:pt>
    <dgm:pt modelId="{C064DA9B-D527-4F7B-AFD7-A44C5ECDD67B}">
      <dgm:prSet phldrT="[Text]"/>
      <dgm:spPr/>
      <dgm:t>
        <a:bodyPr/>
        <a:lstStyle/>
        <a:p>
          <a:r>
            <a:rPr lang="en-IN" dirty="0"/>
            <a:t>Json format in S3</a:t>
          </a:r>
        </a:p>
      </dgm:t>
    </dgm:pt>
    <dgm:pt modelId="{E56F0993-BD3A-4B77-8C21-B2A4A4665AF7}" type="parTrans" cxnId="{E7AD5501-AECA-4C04-99C3-0BC9DF252B2A}">
      <dgm:prSet/>
      <dgm:spPr/>
      <dgm:t>
        <a:bodyPr/>
        <a:lstStyle/>
        <a:p>
          <a:endParaRPr lang="en-IN"/>
        </a:p>
      </dgm:t>
    </dgm:pt>
    <dgm:pt modelId="{A7237CBB-9E64-46D0-A3AE-91034216CF76}" type="sibTrans" cxnId="{E7AD5501-AECA-4C04-99C3-0BC9DF252B2A}">
      <dgm:prSet/>
      <dgm:spPr/>
      <dgm:t>
        <a:bodyPr/>
        <a:lstStyle/>
        <a:p>
          <a:endParaRPr lang="en-IN"/>
        </a:p>
      </dgm:t>
    </dgm:pt>
    <dgm:pt modelId="{88008D99-57AF-4488-A75C-8D4D53A4B8A6}">
      <dgm:prSet phldrT="[Text]"/>
      <dgm:spPr/>
      <dgm:t>
        <a:bodyPr/>
        <a:lstStyle/>
        <a:p>
          <a:r>
            <a:rPr lang="en-IN" dirty="0"/>
            <a:t>ETL Job for conversion to Parquet</a:t>
          </a:r>
        </a:p>
      </dgm:t>
    </dgm:pt>
    <dgm:pt modelId="{D944ACA3-8A4D-4FF3-A064-1BD4709B6094}" type="parTrans" cxnId="{E9E1CE61-C2D7-44D4-8F6A-F58AA3475CF0}">
      <dgm:prSet/>
      <dgm:spPr/>
      <dgm:t>
        <a:bodyPr/>
        <a:lstStyle/>
        <a:p>
          <a:endParaRPr lang="en-IN"/>
        </a:p>
      </dgm:t>
    </dgm:pt>
    <dgm:pt modelId="{0E81C03E-7CA6-4C6E-8E81-42D139C52085}" type="sibTrans" cxnId="{E9E1CE61-C2D7-44D4-8F6A-F58AA3475CF0}">
      <dgm:prSet/>
      <dgm:spPr/>
      <dgm:t>
        <a:bodyPr/>
        <a:lstStyle/>
        <a:p>
          <a:endParaRPr lang="en-IN"/>
        </a:p>
      </dgm:t>
    </dgm:pt>
    <dgm:pt modelId="{1359B173-C5DF-4ED9-980E-CD9F57F2C81C}">
      <dgm:prSet phldrT="[Text]"/>
      <dgm:spPr/>
      <dgm:t>
        <a:bodyPr/>
        <a:lstStyle/>
        <a:p>
          <a:r>
            <a:rPr lang="en-IN" dirty="0"/>
            <a:t>Athena </a:t>
          </a:r>
        </a:p>
      </dgm:t>
    </dgm:pt>
    <dgm:pt modelId="{1EF6D6C6-45A3-4777-8024-C65570F188E7}" type="parTrans" cxnId="{66579DD4-EE68-401F-BDFB-08950D456850}">
      <dgm:prSet/>
      <dgm:spPr/>
      <dgm:t>
        <a:bodyPr/>
        <a:lstStyle/>
        <a:p>
          <a:endParaRPr lang="en-IN"/>
        </a:p>
      </dgm:t>
    </dgm:pt>
    <dgm:pt modelId="{8D6ED5DD-47DB-4CAF-B185-9232FC77C1BF}" type="sibTrans" cxnId="{66579DD4-EE68-401F-BDFB-08950D456850}">
      <dgm:prSet/>
      <dgm:spPr/>
      <dgm:t>
        <a:bodyPr/>
        <a:lstStyle/>
        <a:p>
          <a:endParaRPr lang="en-IN"/>
        </a:p>
      </dgm:t>
    </dgm:pt>
    <dgm:pt modelId="{0ABB1C36-331F-4589-821C-6F851B709C32}">
      <dgm:prSet phldrT="[Text]"/>
      <dgm:spPr/>
      <dgm:t>
        <a:bodyPr/>
        <a:lstStyle/>
        <a:p>
          <a:r>
            <a:rPr lang="en-IN" dirty="0"/>
            <a:t>AWS Glue </a:t>
          </a:r>
        </a:p>
      </dgm:t>
    </dgm:pt>
    <dgm:pt modelId="{2F4285EA-2783-47AD-AD47-944A7F7F03FC}" type="parTrans" cxnId="{430030CE-F1E7-4853-BB88-52A1A89F18DB}">
      <dgm:prSet/>
      <dgm:spPr/>
      <dgm:t>
        <a:bodyPr/>
        <a:lstStyle/>
        <a:p>
          <a:endParaRPr lang="en-IN"/>
        </a:p>
      </dgm:t>
    </dgm:pt>
    <dgm:pt modelId="{A0938A32-2A67-4A34-B736-C7FBE9ABBBCC}" type="sibTrans" cxnId="{430030CE-F1E7-4853-BB88-52A1A89F18DB}">
      <dgm:prSet/>
      <dgm:spPr/>
      <dgm:t>
        <a:bodyPr/>
        <a:lstStyle/>
        <a:p>
          <a:endParaRPr lang="en-IN"/>
        </a:p>
      </dgm:t>
    </dgm:pt>
    <dgm:pt modelId="{2AD0EF14-4BE0-448E-872A-5C4A9FFA460C}">
      <dgm:prSet phldrT="[Text]"/>
      <dgm:spPr/>
      <dgm:t>
        <a:bodyPr/>
        <a:lstStyle/>
        <a:p>
          <a:r>
            <a:rPr lang="en-IN" dirty="0"/>
            <a:t>Queries</a:t>
          </a:r>
        </a:p>
      </dgm:t>
    </dgm:pt>
    <dgm:pt modelId="{308822AE-6215-4A24-ADD3-4488D87AE461}" type="parTrans" cxnId="{FB944813-54FE-4A62-9FC6-BD06A7BA87BC}">
      <dgm:prSet/>
      <dgm:spPr/>
      <dgm:t>
        <a:bodyPr/>
        <a:lstStyle/>
        <a:p>
          <a:endParaRPr lang="en-IN"/>
        </a:p>
      </dgm:t>
    </dgm:pt>
    <dgm:pt modelId="{3B5DF020-58DD-4CD6-B517-65B69732F7B0}" type="sibTrans" cxnId="{FB944813-54FE-4A62-9FC6-BD06A7BA87BC}">
      <dgm:prSet/>
      <dgm:spPr/>
      <dgm:t>
        <a:bodyPr/>
        <a:lstStyle/>
        <a:p>
          <a:endParaRPr lang="en-IN"/>
        </a:p>
      </dgm:t>
    </dgm:pt>
    <dgm:pt modelId="{040DB893-4BB8-428D-AFF1-95EBB7DAA95E}" type="pres">
      <dgm:prSet presAssocID="{6FF355A9-B3C6-44B7-B4D6-B1D1AFE29DEB}" presName="Name0" presStyleCnt="0">
        <dgm:presLayoutVars>
          <dgm:dir/>
          <dgm:resizeHandles val="exact"/>
        </dgm:presLayoutVars>
      </dgm:prSet>
      <dgm:spPr/>
    </dgm:pt>
    <dgm:pt modelId="{BAAB4ECE-9242-4162-B869-ADD789067F8A}" type="pres">
      <dgm:prSet presAssocID="{BFA3E8B1-6152-4AF1-AA39-96DEFB63F8D3}" presName="node" presStyleLbl="node1" presStyleIdx="0" presStyleCnt="8">
        <dgm:presLayoutVars>
          <dgm:bulletEnabled val="1"/>
        </dgm:presLayoutVars>
      </dgm:prSet>
      <dgm:spPr/>
    </dgm:pt>
    <dgm:pt modelId="{8C644453-2EBD-49E3-A160-290672B25E7E}" type="pres">
      <dgm:prSet presAssocID="{7C5F795B-7719-4D46-A0E5-FA1495A9F96A}" presName="sibTrans" presStyleLbl="sibTrans2D1" presStyleIdx="0" presStyleCnt="7"/>
      <dgm:spPr/>
    </dgm:pt>
    <dgm:pt modelId="{26374294-D94D-4F8D-BEEF-422614F175E4}" type="pres">
      <dgm:prSet presAssocID="{7C5F795B-7719-4D46-A0E5-FA1495A9F96A}" presName="connectorText" presStyleLbl="sibTrans2D1" presStyleIdx="0" presStyleCnt="7"/>
      <dgm:spPr/>
    </dgm:pt>
    <dgm:pt modelId="{A6329500-0148-4E57-8867-256492E43998}" type="pres">
      <dgm:prSet presAssocID="{60FD3B11-9ADE-4EBF-9F50-AEA221A26FAC}" presName="node" presStyleLbl="node1" presStyleIdx="1" presStyleCnt="8">
        <dgm:presLayoutVars>
          <dgm:bulletEnabled val="1"/>
        </dgm:presLayoutVars>
      </dgm:prSet>
      <dgm:spPr/>
    </dgm:pt>
    <dgm:pt modelId="{61539EAD-80E3-4ABD-9570-091EEEFA91A3}" type="pres">
      <dgm:prSet presAssocID="{C418BC7B-5E1C-4AEC-8C69-5C030AEE295C}" presName="sibTrans" presStyleLbl="sibTrans2D1" presStyleIdx="1" presStyleCnt="7"/>
      <dgm:spPr/>
    </dgm:pt>
    <dgm:pt modelId="{D6992EB7-1998-4240-AE38-6153832DCCDC}" type="pres">
      <dgm:prSet presAssocID="{C418BC7B-5E1C-4AEC-8C69-5C030AEE295C}" presName="connectorText" presStyleLbl="sibTrans2D1" presStyleIdx="1" presStyleCnt="7"/>
      <dgm:spPr/>
    </dgm:pt>
    <dgm:pt modelId="{34DAF8E4-A0B9-446A-9FCE-881760C6642D}" type="pres">
      <dgm:prSet presAssocID="{84164B5C-1C57-43A1-839B-4C7E7152793D}" presName="node" presStyleLbl="node1" presStyleIdx="2" presStyleCnt="8">
        <dgm:presLayoutVars>
          <dgm:bulletEnabled val="1"/>
        </dgm:presLayoutVars>
      </dgm:prSet>
      <dgm:spPr/>
    </dgm:pt>
    <dgm:pt modelId="{0895E361-E3FF-4977-8927-8EF4267A8726}" type="pres">
      <dgm:prSet presAssocID="{43FAEC18-ED04-4C67-8D9E-39E69CDAB62B}" presName="sibTrans" presStyleLbl="sibTrans2D1" presStyleIdx="2" presStyleCnt="7"/>
      <dgm:spPr/>
    </dgm:pt>
    <dgm:pt modelId="{B0313FFA-298A-482F-9670-588B49444B50}" type="pres">
      <dgm:prSet presAssocID="{43FAEC18-ED04-4C67-8D9E-39E69CDAB62B}" presName="connectorText" presStyleLbl="sibTrans2D1" presStyleIdx="2" presStyleCnt="7"/>
      <dgm:spPr/>
    </dgm:pt>
    <dgm:pt modelId="{6B66BBC7-02AE-4BA3-9D51-CD1AB8F24231}" type="pres">
      <dgm:prSet presAssocID="{C064DA9B-D527-4F7B-AFD7-A44C5ECDD67B}" presName="node" presStyleLbl="node1" presStyleIdx="3" presStyleCnt="8">
        <dgm:presLayoutVars>
          <dgm:bulletEnabled val="1"/>
        </dgm:presLayoutVars>
      </dgm:prSet>
      <dgm:spPr/>
    </dgm:pt>
    <dgm:pt modelId="{4183FEC3-7885-450E-AD1E-EDBD59111DBB}" type="pres">
      <dgm:prSet presAssocID="{A7237CBB-9E64-46D0-A3AE-91034216CF76}" presName="sibTrans" presStyleLbl="sibTrans2D1" presStyleIdx="3" presStyleCnt="7"/>
      <dgm:spPr/>
    </dgm:pt>
    <dgm:pt modelId="{C46B5B02-58A4-4B73-AC0E-CAEA6A7DD40D}" type="pres">
      <dgm:prSet presAssocID="{A7237CBB-9E64-46D0-A3AE-91034216CF76}" presName="connectorText" presStyleLbl="sibTrans2D1" presStyleIdx="3" presStyleCnt="7"/>
      <dgm:spPr/>
    </dgm:pt>
    <dgm:pt modelId="{37F17437-7AC4-4BF7-8CBB-8069E3FEC96C}" type="pres">
      <dgm:prSet presAssocID="{0ABB1C36-331F-4589-821C-6F851B709C32}" presName="node" presStyleLbl="node1" presStyleIdx="4" presStyleCnt="8">
        <dgm:presLayoutVars>
          <dgm:bulletEnabled val="1"/>
        </dgm:presLayoutVars>
      </dgm:prSet>
      <dgm:spPr/>
    </dgm:pt>
    <dgm:pt modelId="{CE1369BF-F44E-44A0-98EF-E70D264ED255}" type="pres">
      <dgm:prSet presAssocID="{A0938A32-2A67-4A34-B736-C7FBE9ABBBCC}" presName="sibTrans" presStyleLbl="sibTrans2D1" presStyleIdx="4" presStyleCnt="7"/>
      <dgm:spPr/>
    </dgm:pt>
    <dgm:pt modelId="{4324B090-4A0F-4481-A1FD-EF08C786D96D}" type="pres">
      <dgm:prSet presAssocID="{A0938A32-2A67-4A34-B736-C7FBE9ABBBCC}" presName="connectorText" presStyleLbl="sibTrans2D1" presStyleIdx="4" presStyleCnt="7"/>
      <dgm:spPr/>
    </dgm:pt>
    <dgm:pt modelId="{BFEF89CF-29DD-4A85-BA9F-B8325AB5046F}" type="pres">
      <dgm:prSet presAssocID="{88008D99-57AF-4488-A75C-8D4D53A4B8A6}" presName="node" presStyleLbl="node1" presStyleIdx="5" presStyleCnt="8">
        <dgm:presLayoutVars>
          <dgm:bulletEnabled val="1"/>
        </dgm:presLayoutVars>
      </dgm:prSet>
      <dgm:spPr/>
    </dgm:pt>
    <dgm:pt modelId="{64187121-2898-4924-8FDA-8AA15FAFBE4F}" type="pres">
      <dgm:prSet presAssocID="{0E81C03E-7CA6-4C6E-8E81-42D139C52085}" presName="sibTrans" presStyleLbl="sibTrans2D1" presStyleIdx="5" presStyleCnt="7"/>
      <dgm:spPr/>
    </dgm:pt>
    <dgm:pt modelId="{32E9EB68-D0F9-48BA-9041-8B85B9854EB0}" type="pres">
      <dgm:prSet presAssocID="{0E81C03E-7CA6-4C6E-8E81-42D139C52085}" presName="connectorText" presStyleLbl="sibTrans2D1" presStyleIdx="5" presStyleCnt="7"/>
      <dgm:spPr/>
    </dgm:pt>
    <dgm:pt modelId="{5136231E-87FC-4CB1-9A47-9CCA23DBF386}" type="pres">
      <dgm:prSet presAssocID="{1359B173-C5DF-4ED9-980E-CD9F57F2C81C}" presName="node" presStyleLbl="node1" presStyleIdx="6" presStyleCnt="8">
        <dgm:presLayoutVars>
          <dgm:bulletEnabled val="1"/>
        </dgm:presLayoutVars>
      </dgm:prSet>
      <dgm:spPr/>
    </dgm:pt>
    <dgm:pt modelId="{ECAFB8C3-C893-4C30-8F91-6392B5772834}" type="pres">
      <dgm:prSet presAssocID="{8D6ED5DD-47DB-4CAF-B185-9232FC77C1BF}" presName="sibTrans" presStyleLbl="sibTrans2D1" presStyleIdx="6" presStyleCnt="7"/>
      <dgm:spPr/>
    </dgm:pt>
    <dgm:pt modelId="{7CB85971-1BA0-4B2F-A9D8-641E204AFEF3}" type="pres">
      <dgm:prSet presAssocID="{8D6ED5DD-47DB-4CAF-B185-9232FC77C1BF}" presName="connectorText" presStyleLbl="sibTrans2D1" presStyleIdx="6" presStyleCnt="7"/>
      <dgm:spPr/>
    </dgm:pt>
    <dgm:pt modelId="{BC1B686D-8D8F-4AA1-BECA-7D2EED166571}" type="pres">
      <dgm:prSet presAssocID="{2AD0EF14-4BE0-448E-872A-5C4A9FFA460C}" presName="node" presStyleLbl="node1" presStyleIdx="7" presStyleCnt="8">
        <dgm:presLayoutVars>
          <dgm:bulletEnabled val="1"/>
        </dgm:presLayoutVars>
      </dgm:prSet>
      <dgm:spPr/>
    </dgm:pt>
  </dgm:ptLst>
  <dgm:cxnLst>
    <dgm:cxn modelId="{E7AD5501-AECA-4C04-99C3-0BC9DF252B2A}" srcId="{6FF355A9-B3C6-44B7-B4D6-B1D1AFE29DEB}" destId="{C064DA9B-D527-4F7B-AFD7-A44C5ECDD67B}" srcOrd="3" destOrd="0" parTransId="{E56F0993-BD3A-4B77-8C21-B2A4A4665AF7}" sibTransId="{A7237CBB-9E64-46D0-A3AE-91034216CF76}"/>
    <dgm:cxn modelId="{9B7B5D08-AA16-4FD4-B4A4-251126C1665A}" type="presOf" srcId="{A0938A32-2A67-4A34-B736-C7FBE9ABBBCC}" destId="{CE1369BF-F44E-44A0-98EF-E70D264ED255}" srcOrd="0" destOrd="0" presId="urn:microsoft.com/office/officeart/2005/8/layout/process1"/>
    <dgm:cxn modelId="{8E117C0E-B481-45E6-B772-7B0612227514}" type="presOf" srcId="{88008D99-57AF-4488-A75C-8D4D53A4B8A6}" destId="{BFEF89CF-29DD-4A85-BA9F-B8325AB5046F}" srcOrd="0" destOrd="0" presId="urn:microsoft.com/office/officeart/2005/8/layout/process1"/>
    <dgm:cxn modelId="{FB944813-54FE-4A62-9FC6-BD06A7BA87BC}" srcId="{6FF355A9-B3C6-44B7-B4D6-B1D1AFE29DEB}" destId="{2AD0EF14-4BE0-448E-872A-5C4A9FFA460C}" srcOrd="7" destOrd="0" parTransId="{308822AE-6215-4A24-ADD3-4488D87AE461}" sibTransId="{3B5DF020-58DD-4CD6-B517-65B69732F7B0}"/>
    <dgm:cxn modelId="{9FF47230-BC6C-456F-8547-B7989782EFFF}" type="presOf" srcId="{0E81C03E-7CA6-4C6E-8E81-42D139C52085}" destId="{64187121-2898-4924-8FDA-8AA15FAFBE4F}" srcOrd="0" destOrd="0" presId="urn:microsoft.com/office/officeart/2005/8/layout/process1"/>
    <dgm:cxn modelId="{E9E1CE61-C2D7-44D4-8F6A-F58AA3475CF0}" srcId="{6FF355A9-B3C6-44B7-B4D6-B1D1AFE29DEB}" destId="{88008D99-57AF-4488-A75C-8D4D53A4B8A6}" srcOrd="5" destOrd="0" parTransId="{D944ACA3-8A4D-4FF3-A064-1BD4709B6094}" sibTransId="{0E81C03E-7CA6-4C6E-8E81-42D139C52085}"/>
    <dgm:cxn modelId="{CA575863-5CEB-4615-A9D0-8FABC5F00849}" type="presOf" srcId="{84164B5C-1C57-43A1-839B-4C7E7152793D}" destId="{34DAF8E4-A0B9-446A-9FCE-881760C6642D}" srcOrd="0" destOrd="0" presId="urn:microsoft.com/office/officeart/2005/8/layout/process1"/>
    <dgm:cxn modelId="{6AFF3045-3CFE-4A3F-8455-572F8AB8EBFF}" type="presOf" srcId="{43FAEC18-ED04-4C67-8D9E-39E69CDAB62B}" destId="{0895E361-E3FF-4977-8927-8EF4267A8726}" srcOrd="0" destOrd="0" presId="urn:microsoft.com/office/officeart/2005/8/layout/process1"/>
    <dgm:cxn modelId="{F986854B-4D72-4887-99D6-FC8865768CC3}" type="presOf" srcId="{8D6ED5DD-47DB-4CAF-B185-9232FC77C1BF}" destId="{7CB85971-1BA0-4B2F-A9D8-641E204AFEF3}" srcOrd="1" destOrd="0" presId="urn:microsoft.com/office/officeart/2005/8/layout/process1"/>
    <dgm:cxn modelId="{66922557-6752-4364-BB89-63F342EB384A}" srcId="{6FF355A9-B3C6-44B7-B4D6-B1D1AFE29DEB}" destId="{BFA3E8B1-6152-4AF1-AA39-96DEFB63F8D3}" srcOrd="0" destOrd="0" parTransId="{8BC8516D-B996-419F-927A-5404A2B2CD9B}" sibTransId="{7C5F795B-7719-4D46-A0E5-FA1495A9F96A}"/>
    <dgm:cxn modelId="{5A078057-508A-4C6B-8EC4-9CA540E29764}" srcId="{6FF355A9-B3C6-44B7-B4D6-B1D1AFE29DEB}" destId="{84164B5C-1C57-43A1-839B-4C7E7152793D}" srcOrd="2" destOrd="0" parTransId="{A904EB60-DCFE-442D-9019-FE9E5CCAB2FF}" sibTransId="{43FAEC18-ED04-4C67-8D9E-39E69CDAB62B}"/>
    <dgm:cxn modelId="{B3EC6459-873A-4A5C-B368-5C68FE8F383A}" type="presOf" srcId="{6FF355A9-B3C6-44B7-B4D6-B1D1AFE29DEB}" destId="{040DB893-4BB8-428D-AFF1-95EBB7DAA95E}" srcOrd="0" destOrd="0" presId="urn:microsoft.com/office/officeart/2005/8/layout/process1"/>
    <dgm:cxn modelId="{00913080-4757-4D40-B19B-F5422FC8CBE8}" type="presOf" srcId="{43FAEC18-ED04-4C67-8D9E-39E69CDAB62B}" destId="{B0313FFA-298A-482F-9670-588B49444B50}" srcOrd="1" destOrd="0" presId="urn:microsoft.com/office/officeart/2005/8/layout/process1"/>
    <dgm:cxn modelId="{1C001484-F409-4FB8-AA5D-95D511E1360C}" type="presOf" srcId="{A7237CBB-9E64-46D0-A3AE-91034216CF76}" destId="{4183FEC3-7885-450E-AD1E-EDBD59111DBB}" srcOrd="0" destOrd="0" presId="urn:microsoft.com/office/officeart/2005/8/layout/process1"/>
    <dgm:cxn modelId="{9B300C98-73EC-44D3-B9CB-952235A9484C}" type="presOf" srcId="{7C5F795B-7719-4D46-A0E5-FA1495A9F96A}" destId="{26374294-D94D-4F8D-BEEF-422614F175E4}" srcOrd="1" destOrd="0" presId="urn:microsoft.com/office/officeart/2005/8/layout/process1"/>
    <dgm:cxn modelId="{4DF6B89B-6059-4B6E-A0B8-AB8592065813}" type="presOf" srcId="{2AD0EF14-4BE0-448E-872A-5C4A9FFA460C}" destId="{BC1B686D-8D8F-4AA1-BECA-7D2EED166571}" srcOrd="0" destOrd="0" presId="urn:microsoft.com/office/officeart/2005/8/layout/process1"/>
    <dgm:cxn modelId="{82DE45AA-ABC7-4FA3-809A-48DCD77D988F}" type="presOf" srcId="{BFA3E8B1-6152-4AF1-AA39-96DEFB63F8D3}" destId="{BAAB4ECE-9242-4162-B869-ADD789067F8A}" srcOrd="0" destOrd="0" presId="urn:microsoft.com/office/officeart/2005/8/layout/process1"/>
    <dgm:cxn modelId="{72CF1AB6-DB40-4CDF-B8F5-3E06628217E4}" srcId="{6FF355A9-B3C6-44B7-B4D6-B1D1AFE29DEB}" destId="{60FD3B11-9ADE-4EBF-9F50-AEA221A26FAC}" srcOrd="1" destOrd="0" parTransId="{2EBBB187-B34B-4FCE-A8BB-5B9006100D5F}" sibTransId="{C418BC7B-5E1C-4AEC-8C69-5C030AEE295C}"/>
    <dgm:cxn modelId="{3AA962B7-B225-4134-AA1C-2F57AFC10067}" type="presOf" srcId="{A0938A32-2A67-4A34-B736-C7FBE9ABBBCC}" destId="{4324B090-4A0F-4481-A1FD-EF08C786D96D}" srcOrd="1" destOrd="0" presId="urn:microsoft.com/office/officeart/2005/8/layout/process1"/>
    <dgm:cxn modelId="{924945BF-DAF0-41DC-9C18-06BBA0528E9A}" type="presOf" srcId="{60FD3B11-9ADE-4EBF-9F50-AEA221A26FAC}" destId="{A6329500-0148-4E57-8867-256492E43998}" srcOrd="0" destOrd="0" presId="urn:microsoft.com/office/officeart/2005/8/layout/process1"/>
    <dgm:cxn modelId="{6737DBCC-965B-4CD3-A1A9-C07A76293BA7}" type="presOf" srcId="{7C5F795B-7719-4D46-A0E5-FA1495A9F96A}" destId="{8C644453-2EBD-49E3-A160-290672B25E7E}" srcOrd="0" destOrd="0" presId="urn:microsoft.com/office/officeart/2005/8/layout/process1"/>
    <dgm:cxn modelId="{430030CE-F1E7-4853-BB88-52A1A89F18DB}" srcId="{6FF355A9-B3C6-44B7-B4D6-B1D1AFE29DEB}" destId="{0ABB1C36-331F-4589-821C-6F851B709C32}" srcOrd="4" destOrd="0" parTransId="{2F4285EA-2783-47AD-AD47-944A7F7F03FC}" sibTransId="{A0938A32-2A67-4A34-B736-C7FBE9ABBBCC}"/>
    <dgm:cxn modelId="{62343BD1-9DDC-4753-894B-6BDEA0BAA392}" type="presOf" srcId="{A7237CBB-9E64-46D0-A3AE-91034216CF76}" destId="{C46B5B02-58A4-4B73-AC0E-CAEA6A7DD40D}" srcOrd="1" destOrd="0" presId="urn:microsoft.com/office/officeart/2005/8/layout/process1"/>
    <dgm:cxn modelId="{981006D4-9569-4E02-97F0-4DDBF8A887D7}" type="presOf" srcId="{8D6ED5DD-47DB-4CAF-B185-9232FC77C1BF}" destId="{ECAFB8C3-C893-4C30-8F91-6392B5772834}" srcOrd="0" destOrd="0" presId="urn:microsoft.com/office/officeart/2005/8/layout/process1"/>
    <dgm:cxn modelId="{66579DD4-EE68-401F-BDFB-08950D456850}" srcId="{6FF355A9-B3C6-44B7-B4D6-B1D1AFE29DEB}" destId="{1359B173-C5DF-4ED9-980E-CD9F57F2C81C}" srcOrd="6" destOrd="0" parTransId="{1EF6D6C6-45A3-4777-8024-C65570F188E7}" sibTransId="{8D6ED5DD-47DB-4CAF-B185-9232FC77C1BF}"/>
    <dgm:cxn modelId="{E3A794DA-FDEE-4737-9F17-9747E05FBC8A}" type="presOf" srcId="{C064DA9B-D527-4F7B-AFD7-A44C5ECDD67B}" destId="{6B66BBC7-02AE-4BA3-9D51-CD1AB8F24231}" srcOrd="0" destOrd="0" presId="urn:microsoft.com/office/officeart/2005/8/layout/process1"/>
    <dgm:cxn modelId="{6A9CF9E2-65E5-451D-8011-C1EB74B3B021}" type="presOf" srcId="{0ABB1C36-331F-4589-821C-6F851B709C32}" destId="{37F17437-7AC4-4BF7-8CBB-8069E3FEC96C}" srcOrd="0" destOrd="0" presId="urn:microsoft.com/office/officeart/2005/8/layout/process1"/>
    <dgm:cxn modelId="{C09B63EB-0802-4B3F-9EBD-5266C59848C4}" type="presOf" srcId="{0E81C03E-7CA6-4C6E-8E81-42D139C52085}" destId="{32E9EB68-D0F9-48BA-9041-8B85B9854EB0}" srcOrd="1" destOrd="0" presId="urn:microsoft.com/office/officeart/2005/8/layout/process1"/>
    <dgm:cxn modelId="{FD412FFA-84C1-40E0-982B-DDAE29EC5745}" type="presOf" srcId="{1359B173-C5DF-4ED9-980E-CD9F57F2C81C}" destId="{5136231E-87FC-4CB1-9A47-9CCA23DBF386}" srcOrd="0" destOrd="0" presId="urn:microsoft.com/office/officeart/2005/8/layout/process1"/>
    <dgm:cxn modelId="{38A461FD-6081-4AF5-BAED-3FF47A8FB6CE}" type="presOf" srcId="{C418BC7B-5E1C-4AEC-8C69-5C030AEE295C}" destId="{61539EAD-80E3-4ABD-9570-091EEEFA91A3}" srcOrd="0" destOrd="0" presId="urn:microsoft.com/office/officeart/2005/8/layout/process1"/>
    <dgm:cxn modelId="{834288FE-58E9-4137-883E-5F50C5FD3FE9}" type="presOf" srcId="{C418BC7B-5E1C-4AEC-8C69-5C030AEE295C}" destId="{D6992EB7-1998-4240-AE38-6153832DCCDC}" srcOrd="1" destOrd="0" presId="urn:microsoft.com/office/officeart/2005/8/layout/process1"/>
    <dgm:cxn modelId="{AFD016EA-69E9-43B6-AF01-5BCAB8221ECF}" type="presParOf" srcId="{040DB893-4BB8-428D-AFF1-95EBB7DAA95E}" destId="{BAAB4ECE-9242-4162-B869-ADD789067F8A}" srcOrd="0" destOrd="0" presId="urn:microsoft.com/office/officeart/2005/8/layout/process1"/>
    <dgm:cxn modelId="{A5EB2FE7-9C0A-4BAA-9AC9-5C0C30FDBD54}" type="presParOf" srcId="{040DB893-4BB8-428D-AFF1-95EBB7DAA95E}" destId="{8C644453-2EBD-49E3-A160-290672B25E7E}" srcOrd="1" destOrd="0" presId="urn:microsoft.com/office/officeart/2005/8/layout/process1"/>
    <dgm:cxn modelId="{945753F8-A43E-41DE-957E-826DB6C8437C}" type="presParOf" srcId="{8C644453-2EBD-49E3-A160-290672B25E7E}" destId="{26374294-D94D-4F8D-BEEF-422614F175E4}" srcOrd="0" destOrd="0" presId="urn:microsoft.com/office/officeart/2005/8/layout/process1"/>
    <dgm:cxn modelId="{22DAD8CC-E065-4653-90A6-5A11B1512613}" type="presParOf" srcId="{040DB893-4BB8-428D-AFF1-95EBB7DAA95E}" destId="{A6329500-0148-4E57-8867-256492E43998}" srcOrd="2" destOrd="0" presId="urn:microsoft.com/office/officeart/2005/8/layout/process1"/>
    <dgm:cxn modelId="{F51C8857-9712-413A-B90E-D41B13D771B7}" type="presParOf" srcId="{040DB893-4BB8-428D-AFF1-95EBB7DAA95E}" destId="{61539EAD-80E3-4ABD-9570-091EEEFA91A3}" srcOrd="3" destOrd="0" presId="urn:microsoft.com/office/officeart/2005/8/layout/process1"/>
    <dgm:cxn modelId="{1542ACBB-94B8-46E9-9B48-95B13E905C91}" type="presParOf" srcId="{61539EAD-80E3-4ABD-9570-091EEEFA91A3}" destId="{D6992EB7-1998-4240-AE38-6153832DCCDC}" srcOrd="0" destOrd="0" presId="urn:microsoft.com/office/officeart/2005/8/layout/process1"/>
    <dgm:cxn modelId="{E5482158-A36B-409D-9FE1-5AADE60E4E92}" type="presParOf" srcId="{040DB893-4BB8-428D-AFF1-95EBB7DAA95E}" destId="{34DAF8E4-A0B9-446A-9FCE-881760C6642D}" srcOrd="4" destOrd="0" presId="urn:microsoft.com/office/officeart/2005/8/layout/process1"/>
    <dgm:cxn modelId="{81D73D38-7687-475E-A174-682E38490FF2}" type="presParOf" srcId="{040DB893-4BB8-428D-AFF1-95EBB7DAA95E}" destId="{0895E361-E3FF-4977-8927-8EF4267A8726}" srcOrd="5" destOrd="0" presId="urn:microsoft.com/office/officeart/2005/8/layout/process1"/>
    <dgm:cxn modelId="{F52B905E-A724-4FC7-8129-CDA358EBA9C4}" type="presParOf" srcId="{0895E361-E3FF-4977-8927-8EF4267A8726}" destId="{B0313FFA-298A-482F-9670-588B49444B50}" srcOrd="0" destOrd="0" presId="urn:microsoft.com/office/officeart/2005/8/layout/process1"/>
    <dgm:cxn modelId="{A67D1E8A-6766-4C75-AE46-BDE2FC783A0E}" type="presParOf" srcId="{040DB893-4BB8-428D-AFF1-95EBB7DAA95E}" destId="{6B66BBC7-02AE-4BA3-9D51-CD1AB8F24231}" srcOrd="6" destOrd="0" presId="urn:microsoft.com/office/officeart/2005/8/layout/process1"/>
    <dgm:cxn modelId="{066029A3-ECCA-4B9D-AA59-3C15868E4D85}" type="presParOf" srcId="{040DB893-4BB8-428D-AFF1-95EBB7DAA95E}" destId="{4183FEC3-7885-450E-AD1E-EDBD59111DBB}" srcOrd="7" destOrd="0" presId="urn:microsoft.com/office/officeart/2005/8/layout/process1"/>
    <dgm:cxn modelId="{E858B873-5EB5-4F8D-BD50-ABCA363C4D1D}" type="presParOf" srcId="{4183FEC3-7885-450E-AD1E-EDBD59111DBB}" destId="{C46B5B02-58A4-4B73-AC0E-CAEA6A7DD40D}" srcOrd="0" destOrd="0" presId="urn:microsoft.com/office/officeart/2005/8/layout/process1"/>
    <dgm:cxn modelId="{8E097487-1ECB-4293-AE4C-7CFB2D0E2019}" type="presParOf" srcId="{040DB893-4BB8-428D-AFF1-95EBB7DAA95E}" destId="{37F17437-7AC4-4BF7-8CBB-8069E3FEC96C}" srcOrd="8" destOrd="0" presId="urn:microsoft.com/office/officeart/2005/8/layout/process1"/>
    <dgm:cxn modelId="{6A10307A-1F79-465B-BA3E-80FF5C788CA3}" type="presParOf" srcId="{040DB893-4BB8-428D-AFF1-95EBB7DAA95E}" destId="{CE1369BF-F44E-44A0-98EF-E70D264ED255}" srcOrd="9" destOrd="0" presId="urn:microsoft.com/office/officeart/2005/8/layout/process1"/>
    <dgm:cxn modelId="{7C5728C2-7254-4581-A2DC-ECA9CEAA0689}" type="presParOf" srcId="{CE1369BF-F44E-44A0-98EF-E70D264ED255}" destId="{4324B090-4A0F-4481-A1FD-EF08C786D96D}" srcOrd="0" destOrd="0" presId="urn:microsoft.com/office/officeart/2005/8/layout/process1"/>
    <dgm:cxn modelId="{A6FF9BCE-7CFC-4979-B3F5-61ADBEBF0BBA}" type="presParOf" srcId="{040DB893-4BB8-428D-AFF1-95EBB7DAA95E}" destId="{BFEF89CF-29DD-4A85-BA9F-B8325AB5046F}" srcOrd="10" destOrd="0" presId="urn:microsoft.com/office/officeart/2005/8/layout/process1"/>
    <dgm:cxn modelId="{901BA6A9-35A4-4BF3-A421-15270213868A}" type="presParOf" srcId="{040DB893-4BB8-428D-AFF1-95EBB7DAA95E}" destId="{64187121-2898-4924-8FDA-8AA15FAFBE4F}" srcOrd="11" destOrd="0" presId="urn:microsoft.com/office/officeart/2005/8/layout/process1"/>
    <dgm:cxn modelId="{A2B2EE14-031A-4A7A-A1FD-EAB5E520C06E}" type="presParOf" srcId="{64187121-2898-4924-8FDA-8AA15FAFBE4F}" destId="{32E9EB68-D0F9-48BA-9041-8B85B9854EB0}" srcOrd="0" destOrd="0" presId="urn:microsoft.com/office/officeart/2005/8/layout/process1"/>
    <dgm:cxn modelId="{5B32E20C-8822-49BC-A5D7-27934C3A946E}" type="presParOf" srcId="{040DB893-4BB8-428D-AFF1-95EBB7DAA95E}" destId="{5136231E-87FC-4CB1-9A47-9CCA23DBF386}" srcOrd="12" destOrd="0" presId="urn:microsoft.com/office/officeart/2005/8/layout/process1"/>
    <dgm:cxn modelId="{EF58A3D0-5C79-434A-9A1A-DB5ABB73C782}" type="presParOf" srcId="{040DB893-4BB8-428D-AFF1-95EBB7DAA95E}" destId="{ECAFB8C3-C893-4C30-8F91-6392B5772834}" srcOrd="13" destOrd="0" presId="urn:microsoft.com/office/officeart/2005/8/layout/process1"/>
    <dgm:cxn modelId="{AE0F82A6-0AF4-487C-BC35-B8399C9C4756}" type="presParOf" srcId="{ECAFB8C3-C893-4C30-8F91-6392B5772834}" destId="{7CB85971-1BA0-4B2F-A9D8-641E204AFEF3}" srcOrd="0" destOrd="0" presId="urn:microsoft.com/office/officeart/2005/8/layout/process1"/>
    <dgm:cxn modelId="{059C75F4-2B5F-4ED7-BB49-D9D3F9854F1B}" type="presParOf" srcId="{040DB893-4BB8-428D-AFF1-95EBB7DAA95E}" destId="{BC1B686D-8D8F-4AA1-BECA-7D2EED166571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9C1025-5526-4544-B523-F967D8209F5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E2BF9FC-AE14-4F62-921E-37517FDC1A2A}">
      <dgm:prSet phldrT="[Text]"/>
      <dgm:spPr/>
      <dgm:t>
        <a:bodyPr/>
        <a:lstStyle/>
        <a:p>
          <a:r>
            <a:rPr lang="en-IN" dirty="0"/>
            <a:t>Create EC2 Instance</a:t>
          </a:r>
        </a:p>
      </dgm:t>
    </dgm:pt>
    <dgm:pt modelId="{0747F859-2675-44E8-8344-D0308E675034}" type="parTrans" cxnId="{032A94D8-A4BC-4D4A-BAC6-F4450CA0A9C5}">
      <dgm:prSet/>
      <dgm:spPr/>
      <dgm:t>
        <a:bodyPr/>
        <a:lstStyle/>
        <a:p>
          <a:endParaRPr lang="en-IN"/>
        </a:p>
      </dgm:t>
    </dgm:pt>
    <dgm:pt modelId="{DF595EB1-1677-4A6A-9540-E619784A14D1}" type="sibTrans" cxnId="{032A94D8-A4BC-4D4A-BAC6-F4450CA0A9C5}">
      <dgm:prSet/>
      <dgm:spPr/>
      <dgm:t>
        <a:bodyPr/>
        <a:lstStyle/>
        <a:p>
          <a:endParaRPr lang="en-IN"/>
        </a:p>
      </dgm:t>
    </dgm:pt>
    <dgm:pt modelId="{6154B3CF-3C88-4C0C-BFC9-8410AD7A4CDE}">
      <dgm:prSet phldrT="[Text]"/>
      <dgm:spPr/>
      <dgm:t>
        <a:bodyPr/>
        <a:lstStyle/>
        <a:p>
          <a:r>
            <a:rPr lang="en-IN" dirty="0"/>
            <a:t>Admin Access Through IAM</a:t>
          </a:r>
        </a:p>
      </dgm:t>
    </dgm:pt>
    <dgm:pt modelId="{68FCBDD5-0D08-4866-A012-1F60E9623DC4}" type="parTrans" cxnId="{61608F1C-69C0-4051-B715-82C28DE21F40}">
      <dgm:prSet/>
      <dgm:spPr/>
      <dgm:t>
        <a:bodyPr/>
        <a:lstStyle/>
        <a:p>
          <a:endParaRPr lang="en-IN"/>
        </a:p>
      </dgm:t>
    </dgm:pt>
    <dgm:pt modelId="{B93BC83C-1A24-40F8-8E8C-AF9238DCE035}" type="sibTrans" cxnId="{61608F1C-69C0-4051-B715-82C28DE21F40}">
      <dgm:prSet/>
      <dgm:spPr/>
      <dgm:t>
        <a:bodyPr/>
        <a:lstStyle/>
        <a:p>
          <a:endParaRPr lang="en-IN"/>
        </a:p>
      </dgm:t>
    </dgm:pt>
    <dgm:pt modelId="{5DD7F4BF-AEA5-487C-B4C4-053DA7F78C73}">
      <dgm:prSet phldrT="[Text]"/>
      <dgm:spPr/>
      <dgm:t>
        <a:bodyPr/>
        <a:lstStyle/>
        <a:p>
          <a:r>
            <a:rPr lang="en-IN" dirty="0"/>
            <a:t>Download files from </a:t>
          </a:r>
          <a:r>
            <a:rPr lang="en-IN" dirty="0" err="1"/>
            <a:t>Github</a:t>
          </a:r>
          <a:endParaRPr lang="en-IN" dirty="0"/>
        </a:p>
      </dgm:t>
    </dgm:pt>
    <dgm:pt modelId="{0BFEC639-ACC5-4004-8995-413C0231FB30}" type="parTrans" cxnId="{E4D8B494-F59E-4EBF-9CB5-1E247511A4E5}">
      <dgm:prSet/>
      <dgm:spPr/>
      <dgm:t>
        <a:bodyPr/>
        <a:lstStyle/>
        <a:p>
          <a:endParaRPr lang="en-IN"/>
        </a:p>
      </dgm:t>
    </dgm:pt>
    <dgm:pt modelId="{B6C6AC31-52DE-4711-9438-4284FF938EA9}" type="sibTrans" cxnId="{E4D8B494-F59E-4EBF-9CB5-1E247511A4E5}">
      <dgm:prSet/>
      <dgm:spPr/>
      <dgm:t>
        <a:bodyPr/>
        <a:lstStyle/>
        <a:p>
          <a:endParaRPr lang="en-IN"/>
        </a:p>
      </dgm:t>
    </dgm:pt>
    <dgm:pt modelId="{A31CA90B-D419-4406-8ADF-A7AE6737D1E0}">
      <dgm:prSet phldrT="[Text]"/>
      <dgm:spPr/>
      <dgm:t>
        <a:bodyPr/>
        <a:lstStyle/>
        <a:p>
          <a:r>
            <a:rPr lang="en-IN" dirty="0"/>
            <a:t>Install Agent</a:t>
          </a:r>
        </a:p>
      </dgm:t>
    </dgm:pt>
    <dgm:pt modelId="{3BFE56E8-AFD8-4F46-B25A-190F8527894A}" type="parTrans" cxnId="{22ED00D0-CF30-429C-B05D-34DA28D85E24}">
      <dgm:prSet/>
      <dgm:spPr/>
      <dgm:t>
        <a:bodyPr/>
        <a:lstStyle/>
        <a:p>
          <a:endParaRPr lang="en-IN"/>
        </a:p>
      </dgm:t>
    </dgm:pt>
    <dgm:pt modelId="{6AFA2717-9384-44E0-9653-E1D8FC6E387F}" type="sibTrans" cxnId="{22ED00D0-CF30-429C-B05D-34DA28D85E24}">
      <dgm:prSet/>
      <dgm:spPr/>
      <dgm:t>
        <a:bodyPr/>
        <a:lstStyle/>
        <a:p>
          <a:endParaRPr lang="en-IN"/>
        </a:p>
      </dgm:t>
    </dgm:pt>
    <dgm:pt modelId="{1F35A041-8A8B-4199-8BCF-C7ABB73C2940}">
      <dgm:prSet phldrT="[Text]"/>
      <dgm:spPr/>
      <dgm:t>
        <a:bodyPr/>
        <a:lstStyle/>
        <a:p>
          <a:r>
            <a:rPr lang="en-IN" dirty="0"/>
            <a:t>Configure Agent</a:t>
          </a:r>
        </a:p>
      </dgm:t>
    </dgm:pt>
    <dgm:pt modelId="{498A6D11-C9FB-47D0-B64D-1E66FFC740FC}" type="parTrans" cxnId="{EFF8F929-E72C-4226-9A68-D220E318F704}">
      <dgm:prSet/>
      <dgm:spPr/>
      <dgm:t>
        <a:bodyPr/>
        <a:lstStyle/>
        <a:p>
          <a:endParaRPr lang="en-IN"/>
        </a:p>
      </dgm:t>
    </dgm:pt>
    <dgm:pt modelId="{FE325FBB-F79F-4080-B51A-6EB6B118D474}" type="sibTrans" cxnId="{EFF8F929-E72C-4226-9A68-D220E318F704}">
      <dgm:prSet/>
      <dgm:spPr/>
      <dgm:t>
        <a:bodyPr/>
        <a:lstStyle/>
        <a:p>
          <a:endParaRPr lang="en-IN"/>
        </a:p>
      </dgm:t>
    </dgm:pt>
    <dgm:pt modelId="{678ECB17-6C21-486A-8455-B3F0132EDCEF}">
      <dgm:prSet phldrT="[Text]"/>
      <dgm:spPr/>
      <dgm:t>
        <a:bodyPr/>
        <a:lstStyle/>
        <a:p>
          <a:r>
            <a:rPr lang="en-IN" dirty="0"/>
            <a:t>Run </a:t>
          </a:r>
        </a:p>
      </dgm:t>
    </dgm:pt>
    <dgm:pt modelId="{E94978D2-BBE9-4AE7-A87D-1595ED6505C3}" type="parTrans" cxnId="{A3ED80AF-B220-4AA9-B493-181D301DF592}">
      <dgm:prSet/>
      <dgm:spPr/>
      <dgm:t>
        <a:bodyPr/>
        <a:lstStyle/>
        <a:p>
          <a:endParaRPr lang="en-IN"/>
        </a:p>
      </dgm:t>
    </dgm:pt>
    <dgm:pt modelId="{68EE242A-7BAD-41FF-9901-30155CE52F9D}" type="sibTrans" cxnId="{A3ED80AF-B220-4AA9-B493-181D301DF592}">
      <dgm:prSet/>
      <dgm:spPr/>
      <dgm:t>
        <a:bodyPr/>
        <a:lstStyle/>
        <a:p>
          <a:endParaRPr lang="en-IN"/>
        </a:p>
      </dgm:t>
    </dgm:pt>
    <dgm:pt modelId="{62E4F375-C3B6-452B-9600-5E014F238910}">
      <dgm:prSet phldrT="[Text]"/>
      <dgm:spPr/>
      <dgm:t>
        <a:bodyPr/>
        <a:lstStyle/>
        <a:p>
          <a:r>
            <a:rPr lang="en-IN" dirty="0"/>
            <a:t>WinSCP</a:t>
          </a:r>
        </a:p>
      </dgm:t>
    </dgm:pt>
    <dgm:pt modelId="{EFC5F84C-9D06-4273-8D53-438091778A1D}" type="parTrans" cxnId="{30C8C942-137A-4DA7-8777-B8A44269F954}">
      <dgm:prSet/>
      <dgm:spPr/>
      <dgm:t>
        <a:bodyPr/>
        <a:lstStyle/>
        <a:p>
          <a:endParaRPr lang="en-IN"/>
        </a:p>
      </dgm:t>
    </dgm:pt>
    <dgm:pt modelId="{38974D22-1368-486D-9A8E-492415FC7E19}" type="sibTrans" cxnId="{30C8C942-137A-4DA7-8777-B8A44269F954}">
      <dgm:prSet/>
      <dgm:spPr/>
      <dgm:t>
        <a:bodyPr/>
        <a:lstStyle/>
        <a:p>
          <a:endParaRPr lang="en-IN"/>
        </a:p>
      </dgm:t>
    </dgm:pt>
    <dgm:pt modelId="{5590A049-EA05-49AF-9E6F-A333038CBF04}" type="pres">
      <dgm:prSet presAssocID="{419C1025-5526-4544-B523-F967D8209F51}" presName="Name0" presStyleCnt="0">
        <dgm:presLayoutVars>
          <dgm:dir/>
          <dgm:resizeHandles val="exact"/>
        </dgm:presLayoutVars>
      </dgm:prSet>
      <dgm:spPr/>
    </dgm:pt>
    <dgm:pt modelId="{2C4C5E13-B37C-4E50-AB05-2AFD5FF1AD3F}" type="pres">
      <dgm:prSet presAssocID="{0E2BF9FC-AE14-4F62-921E-37517FDC1A2A}" presName="node" presStyleLbl="node1" presStyleIdx="0" presStyleCnt="7">
        <dgm:presLayoutVars>
          <dgm:bulletEnabled val="1"/>
        </dgm:presLayoutVars>
      </dgm:prSet>
      <dgm:spPr/>
    </dgm:pt>
    <dgm:pt modelId="{38E0333F-B40E-4F17-BB2C-731F60E03BC4}" type="pres">
      <dgm:prSet presAssocID="{DF595EB1-1677-4A6A-9540-E619784A14D1}" presName="sibTrans" presStyleLbl="sibTrans2D1" presStyleIdx="0" presStyleCnt="6"/>
      <dgm:spPr/>
    </dgm:pt>
    <dgm:pt modelId="{E1B41D31-4FB4-465B-B849-12A3BDC1E3D1}" type="pres">
      <dgm:prSet presAssocID="{DF595EB1-1677-4A6A-9540-E619784A14D1}" presName="connectorText" presStyleLbl="sibTrans2D1" presStyleIdx="0" presStyleCnt="6"/>
      <dgm:spPr/>
    </dgm:pt>
    <dgm:pt modelId="{5E627808-5507-4BB0-8699-AF78CD7CE057}" type="pres">
      <dgm:prSet presAssocID="{6154B3CF-3C88-4C0C-BFC9-8410AD7A4CDE}" presName="node" presStyleLbl="node1" presStyleIdx="1" presStyleCnt="7">
        <dgm:presLayoutVars>
          <dgm:bulletEnabled val="1"/>
        </dgm:presLayoutVars>
      </dgm:prSet>
      <dgm:spPr/>
    </dgm:pt>
    <dgm:pt modelId="{71DA97D0-F2D9-4154-8771-42F385C7A0E9}" type="pres">
      <dgm:prSet presAssocID="{B93BC83C-1A24-40F8-8E8C-AF9238DCE035}" presName="sibTrans" presStyleLbl="sibTrans2D1" presStyleIdx="1" presStyleCnt="6"/>
      <dgm:spPr/>
    </dgm:pt>
    <dgm:pt modelId="{464EA2D8-4F1C-45B4-AC99-D4A33569B446}" type="pres">
      <dgm:prSet presAssocID="{B93BC83C-1A24-40F8-8E8C-AF9238DCE035}" presName="connectorText" presStyleLbl="sibTrans2D1" presStyleIdx="1" presStyleCnt="6"/>
      <dgm:spPr/>
    </dgm:pt>
    <dgm:pt modelId="{5997C858-41D8-48D8-A792-8FD1FB542FC5}" type="pres">
      <dgm:prSet presAssocID="{5DD7F4BF-AEA5-487C-B4C4-053DA7F78C73}" presName="node" presStyleLbl="node1" presStyleIdx="2" presStyleCnt="7">
        <dgm:presLayoutVars>
          <dgm:bulletEnabled val="1"/>
        </dgm:presLayoutVars>
      </dgm:prSet>
      <dgm:spPr/>
    </dgm:pt>
    <dgm:pt modelId="{965AEF65-A775-4982-A5C8-FF9731725B2E}" type="pres">
      <dgm:prSet presAssocID="{B6C6AC31-52DE-4711-9438-4284FF938EA9}" presName="sibTrans" presStyleLbl="sibTrans2D1" presStyleIdx="2" presStyleCnt="6"/>
      <dgm:spPr/>
    </dgm:pt>
    <dgm:pt modelId="{1328F905-831D-43C6-91A5-6D42AEE3947E}" type="pres">
      <dgm:prSet presAssocID="{B6C6AC31-52DE-4711-9438-4284FF938EA9}" presName="connectorText" presStyleLbl="sibTrans2D1" presStyleIdx="2" presStyleCnt="6"/>
      <dgm:spPr/>
    </dgm:pt>
    <dgm:pt modelId="{2B18A474-4971-497D-AFAD-46E9E99EAC5E}" type="pres">
      <dgm:prSet presAssocID="{62E4F375-C3B6-452B-9600-5E014F238910}" presName="node" presStyleLbl="node1" presStyleIdx="3" presStyleCnt="7">
        <dgm:presLayoutVars>
          <dgm:bulletEnabled val="1"/>
        </dgm:presLayoutVars>
      </dgm:prSet>
      <dgm:spPr/>
    </dgm:pt>
    <dgm:pt modelId="{0A10AD5C-D02C-486E-8B5A-64A3C4270340}" type="pres">
      <dgm:prSet presAssocID="{38974D22-1368-486D-9A8E-492415FC7E19}" presName="sibTrans" presStyleLbl="sibTrans2D1" presStyleIdx="3" presStyleCnt="6"/>
      <dgm:spPr/>
    </dgm:pt>
    <dgm:pt modelId="{3ECF1969-4576-408A-93DB-DB0EB21F6FAA}" type="pres">
      <dgm:prSet presAssocID="{38974D22-1368-486D-9A8E-492415FC7E19}" presName="connectorText" presStyleLbl="sibTrans2D1" presStyleIdx="3" presStyleCnt="6"/>
      <dgm:spPr/>
    </dgm:pt>
    <dgm:pt modelId="{C71DF863-9310-4E9D-8D40-F711C9653A29}" type="pres">
      <dgm:prSet presAssocID="{A31CA90B-D419-4406-8ADF-A7AE6737D1E0}" presName="node" presStyleLbl="node1" presStyleIdx="4" presStyleCnt="7">
        <dgm:presLayoutVars>
          <dgm:bulletEnabled val="1"/>
        </dgm:presLayoutVars>
      </dgm:prSet>
      <dgm:spPr/>
    </dgm:pt>
    <dgm:pt modelId="{8946D71B-4278-49EA-9564-15FBCE7F2C8C}" type="pres">
      <dgm:prSet presAssocID="{6AFA2717-9384-44E0-9653-E1D8FC6E387F}" presName="sibTrans" presStyleLbl="sibTrans2D1" presStyleIdx="4" presStyleCnt="6"/>
      <dgm:spPr/>
    </dgm:pt>
    <dgm:pt modelId="{D7D2CF7F-C220-4396-8BBB-435A1F70D42A}" type="pres">
      <dgm:prSet presAssocID="{6AFA2717-9384-44E0-9653-E1D8FC6E387F}" presName="connectorText" presStyleLbl="sibTrans2D1" presStyleIdx="4" presStyleCnt="6"/>
      <dgm:spPr/>
    </dgm:pt>
    <dgm:pt modelId="{012C4DA5-F024-4D79-8DAA-BAB6751F4C1C}" type="pres">
      <dgm:prSet presAssocID="{1F35A041-8A8B-4199-8BCF-C7ABB73C2940}" presName="node" presStyleLbl="node1" presStyleIdx="5" presStyleCnt="7">
        <dgm:presLayoutVars>
          <dgm:bulletEnabled val="1"/>
        </dgm:presLayoutVars>
      </dgm:prSet>
      <dgm:spPr/>
    </dgm:pt>
    <dgm:pt modelId="{D3757A6C-074E-41F5-AFDA-A3D617D8A9E5}" type="pres">
      <dgm:prSet presAssocID="{FE325FBB-F79F-4080-B51A-6EB6B118D474}" presName="sibTrans" presStyleLbl="sibTrans2D1" presStyleIdx="5" presStyleCnt="6"/>
      <dgm:spPr/>
    </dgm:pt>
    <dgm:pt modelId="{519F95EC-67B4-49D8-901B-38D8AF334753}" type="pres">
      <dgm:prSet presAssocID="{FE325FBB-F79F-4080-B51A-6EB6B118D474}" presName="connectorText" presStyleLbl="sibTrans2D1" presStyleIdx="5" presStyleCnt="6"/>
      <dgm:spPr/>
    </dgm:pt>
    <dgm:pt modelId="{6D552958-4E71-4704-BC01-37F182B1F3DD}" type="pres">
      <dgm:prSet presAssocID="{678ECB17-6C21-486A-8455-B3F0132EDCEF}" presName="node" presStyleLbl="node1" presStyleIdx="6" presStyleCnt="7">
        <dgm:presLayoutVars>
          <dgm:bulletEnabled val="1"/>
        </dgm:presLayoutVars>
      </dgm:prSet>
      <dgm:spPr/>
    </dgm:pt>
  </dgm:ptLst>
  <dgm:cxnLst>
    <dgm:cxn modelId="{09453F00-76BA-468A-BF32-8E3CB0AE8E39}" type="presOf" srcId="{B93BC83C-1A24-40F8-8E8C-AF9238DCE035}" destId="{71DA97D0-F2D9-4154-8771-42F385C7A0E9}" srcOrd="0" destOrd="0" presId="urn:microsoft.com/office/officeart/2005/8/layout/process1"/>
    <dgm:cxn modelId="{7BD34E00-A447-4CB3-8724-ED61C9BCF6F6}" type="presOf" srcId="{0E2BF9FC-AE14-4F62-921E-37517FDC1A2A}" destId="{2C4C5E13-B37C-4E50-AB05-2AFD5FF1AD3F}" srcOrd="0" destOrd="0" presId="urn:microsoft.com/office/officeart/2005/8/layout/process1"/>
    <dgm:cxn modelId="{0E897706-9407-4952-BC5E-507987B1ECCB}" type="presOf" srcId="{38974D22-1368-486D-9A8E-492415FC7E19}" destId="{0A10AD5C-D02C-486E-8B5A-64A3C4270340}" srcOrd="0" destOrd="0" presId="urn:microsoft.com/office/officeart/2005/8/layout/process1"/>
    <dgm:cxn modelId="{5341F406-52A9-4CBC-B0E0-8E57EFA0143F}" type="presOf" srcId="{6AFA2717-9384-44E0-9653-E1D8FC6E387F}" destId="{8946D71B-4278-49EA-9564-15FBCE7F2C8C}" srcOrd="0" destOrd="0" presId="urn:microsoft.com/office/officeart/2005/8/layout/process1"/>
    <dgm:cxn modelId="{61608F1C-69C0-4051-B715-82C28DE21F40}" srcId="{419C1025-5526-4544-B523-F967D8209F51}" destId="{6154B3CF-3C88-4C0C-BFC9-8410AD7A4CDE}" srcOrd="1" destOrd="0" parTransId="{68FCBDD5-0D08-4866-A012-1F60E9623DC4}" sibTransId="{B93BC83C-1A24-40F8-8E8C-AF9238DCE035}"/>
    <dgm:cxn modelId="{26B5591E-1FFD-485C-A6B2-0DE07C846528}" type="presOf" srcId="{678ECB17-6C21-486A-8455-B3F0132EDCEF}" destId="{6D552958-4E71-4704-BC01-37F182B1F3DD}" srcOrd="0" destOrd="0" presId="urn:microsoft.com/office/officeart/2005/8/layout/process1"/>
    <dgm:cxn modelId="{9291DE29-21D9-4606-A824-2A8AF3A8AB4A}" type="presOf" srcId="{419C1025-5526-4544-B523-F967D8209F51}" destId="{5590A049-EA05-49AF-9E6F-A333038CBF04}" srcOrd="0" destOrd="0" presId="urn:microsoft.com/office/officeart/2005/8/layout/process1"/>
    <dgm:cxn modelId="{EFF8F929-E72C-4226-9A68-D220E318F704}" srcId="{419C1025-5526-4544-B523-F967D8209F51}" destId="{1F35A041-8A8B-4199-8BCF-C7ABB73C2940}" srcOrd="5" destOrd="0" parTransId="{498A6D11-C9FB-47D0-B64D-1E66FFC740FC}" sibTransId="{FE325FBB-F79F-4080-B51A-6EB6B118D474}"/>
    <dgm:cxn modelId="{D8152930-B0AC-45E9-BDED-CE293DA33F02}" type="presOf" srcId="{DF595EB1-1677-4A6A-9540-E619784A14D1}" destId="{38E0333F-B40E-4F17-BB2C-731F60E03BC4}" srcOrd="0" destOrd="0" presId="urn:microsoft.com/office/officeart/2005/8/layout/process1"/>
    <dgm:cxn modelId="{F4EF4941-404A-4108-B583-7D675F0981C5}" type="presOf" srcId="{B6C6AC31-52DE-4711-9438-4284FF938EA9}" destId="{1328F905-831D-43C6-91A5-6D42AEE3947E}" srcOrd="1" destOrd="0" presId="urn:microsoft.com/office/officeart/2005/8/layout/process1"/>
    <dgm:cxn modelId="{30C8C942-137A-4DA7-8777-B8A44269F954}" srcId="{419C1025-5526-4544-B523-F967D8209F51}" destId="{62E4F375-C3B6-452B-9600-5E014F238910}" srcOrd="3" destOrd="0" parTransId="{EFC5F84C-9D06-4273-8D53-438091778A1D}" sibTransId="{38974D22-1368-486D-9A8E-492415FC7E19}"/>
    <dgm:cxn modelId="{D49A1544-EE70-4D6D-8530-82476271CAB3}" type="presOf" srcId="{38974D22-1368-486D-9A8E-492415FC7E19}" destId="{3ECF1969-4576-408A-93DB-DB0EB21F6FAA}" srcOrd="1" destOrd="0" presId="urn:microsoft.com/office/officeart/2005/8/layout/process1"/>
    <dgm:cxn modelId="{AB699D52-7BA9-4149-A86C-76FDFF68A49D}" type="presOf" srcId="{FE325FBB-F79F-4080-B51A-6EB6B118D474}" destId="{519F95EC-67B4-49D8-901B-38D8AF334753}" srcOrd="1" destOrd="0" presId="urn:microsoft.com/office/officeart/2005/8/layout/process1"/>
    <dgm:cxn modelId="{025ABA73-232C-4C04-9078-39A146E30AE7}" type="presOf" srcId="{B93BC83C-1A24-40F8-8E8C-AF9238DCE035}" destId="{464EA2D8-4F1C-45B4-AC99-D4A33569B446}" srcOrd="1" destOrd="0" presId="urn:microsoft.com/office/officeart/2005/8/layout/process1"/>
    <dgm:cxn modelId="{E4D8B494-F59E-4EBF-9CB5-1E247511A4E5}" srcId="{419C1025-5526-4544-B523-F967D8209F51}" destId="{5DD7F4BF-AEA5-487C-B4C4-053DA7F78C73}" srcOrd="2" destOrd="0" parTransId="{0BFEC639-ACC5-4004-8995-413C0231FB30}" sibTransId="{B6C6AC31-52DE-4711-9438-4284FF938EA9}"/>
    <dgm:cxn modelId="{2E33AA9D-B6AA-4056-8201-39D154FC577B}" type="presOf" srcId="{FE325FBB-F79F-4080-B51A-6EB6B118D474}" destId="{D3757A6C-074E-41F5-AFDA-A3D617D8A9E5}" srcOrd="0" destOrd="0" presId="urn:microsoft.com/office/officeart/2005/8/layout/process1"/>
    <dgm:cxn modelId="{7AB8529E-FB3E-4536-998F-BA89BA17A70E}" type="presOf" srcId="{62E4F375-C3B6-452B-9600-5E014F238910}" destId="{2B18A474-4971-497D-AFAD-46E9E99EAC5E}" srcOrd="0" destOrd="0" presId="urn:microsoft.com/office/officeart/2005/8/layout/process1"/>
    <dgm:cxn modelId="{A3ED80AF-B220-4AA9-B493-181D301DF592}" srcId="{419C1025-5526-4544-B523-F967D8209F51}" destId="{678ECB17-6C21-486A-8455-B3F0132EDCEF}" srcOrd="6" destOrd="0" parTransId="{E94978D2-BBE9-4AE7-A87D-1595ED6505C3}" sibTransId="{68EE242A-7BAD-41FF-9901-30155CE52F9D}"/>
    <dgm:cxn modelId="{C3F8E6B0-5A95-4BC5-B3B5-6ECC84142CD9}" type="presOf" srcId="{B6C6AC31-52DE-4711-9438-4284FF938EA9}" destId="{965AEF65-A775-4982-A5C8-FF9731725B2E}" srcOrd="0" destOrd="0" presId="urn:microsoft.com/office/officeart/2005/8/layout/process1"/>
    <dgm:cxn modelId="{BF7239B1-FDF6-4F8A-873F-9B78AE818BEB}" type="presOf" srcId="{1F35A041-8A8B-4199-8BCF-C7ABB73C2940}" destId="{012C4DA5-F024-4D79-8DAA-BAB6751F4C1C}" srcOrd="0" destOrd="0" presId="urn:microsoft.com/office/officeart/2005/8/layout/process1"/>
    <dgm:cxn modelId="{99462FB6-0CE6-4AFF-8F3E-B6A557D4933E}" type="presOf" srcId="{5DD7F4BF-AEA5-487C-B4C4-053DA7F78C73}" destId="{5997C858-41D8-48D8-A792-8FD1FB542FC5}" srcOrd="0" destOrd="0" presId="urn:microsoft.com/office/officeart/2005/8/layout/process1"/>
    <dgm:cxn modelId="{B65698C9-08FC-48DF-8D15-2F738C1CCC30}" type="presOf" srcId="{DF595EB1-1677-4A6A-9540-E619784A14D1}" destId="{E1B41D31-4FB4-465B-B849-12A3BDC1E3D1}" srcOrd="1" destOrd="0" presId="urn:microsoft.com/office/officeart/2005/8/layout/process1"/>
    <dgm:cxn modelId="{0C9C51CA-51FF-4D04-AC68-BCC442008FE6}" type="presOf" srcId="{6154B3CF-3C88-4C0C-BFC9-8410AD7A4CDE}" destId="{5E627808-5507-4BB0-8699-AF78CD7CE057}" srcOrd="0" destOrd="0" presId="urn:microsoft.com/office/officeart/2005/8/layout/process1"/>
    <dgm:cxn modelId="{22ED00D0-CF30-429C-B05D-34DA28D85E24}" srcId="{419C1025-5526-4544-B523-F967D8209F51}" destId="{A31CA90B-D419-4406-8ADF-A7AE6737D1E0}" srcOrd="4" destOrd="0" parTransId="{3BFE56E8-AFD8-4F46-B25A-190F8527894A}" sibTransId="{6AFA2717-9384-44E0-9653-E1D8FC6E387F}"/>
    <dgm:cxn modelId="{032A94D8-A4BC-4D4A-BAC6-F4450CA0A9C5}" srcId="{419C1025-5526-4544-B523-F967D8209F51}" destId="{0E2BF9FC-AE14-4F62-921E-37517FDC1A2A}" srcOrd="0" destOrd="0" parTransId="{0747F859-2675-44E8-8344-D0308E675034}" sibTransId="{DF595EB1-1677-4A6A-9540-E619784A14D1}"/>
    <dgm:cxn modelId="{138741D9-525F-4F4C-8AF6-DE1DA1EE273A}" type="presOf" srcId="{A31CA90B-D419-4406-8ADF-A7AE6737D1E0}" destId="{C71DF863-9310-4E9D-8D40-F711C9653A29}" srcOrd="0" destOrd="0" presId="urn:microsoft.com/office/officeart/2005/8/layout/process1"/>
    <dgm:cxn modelId="{496182FA-0B0B-4124-8141-34C28BA9C90D}" type="presOf" srcId="{6AFA2717-9384-44E0-9653-E1D8FC6E387F}" destId="{D7D2CF7F-C220-4396-8BBB-435A1F70D42A}" srcOrd="1" destOrd="0" presId="urn:microsoft.com/office/officeart/2005/8/layout/process1"/>
    <dgm:cxn modelId="{D0E9B7E3-4294-45D8-AD7E-0460C71FC645}" type="presParOf" srcId="{5590A049-EA05-49AF-9E6F-A333038CBF04}" destId="{2C4C5E13-B37C-4E50-AB05-2AFD5FF1AD3F}" srcOrd="0" destOrd="0" presId="urn:microsoft.com/office/officeart/2005/8/layout/process1"/>
    <dgm:cxn modelId="{DC7D1F49-3A4A-4455-A197-AED0C9444C68}" type="presParOf" srcId="{5590A049-EA05-49AF-9E6F-A333038CBF04}" destId="{38E0333F-B40E-4F17-BB2C-731F60E03BC4}" srcOrd="1" destOrd="0" presId="urn:microsoft.com/office/officeart/2005/8/layout/process1"/>
    <dgm:cxn modelId="{3B641610-A18D-4E2E-8544-2F270A4A1DCF}" type="presParOf" srcId="{38E0333F-B40E-4F17-BB2C-731F60E03BC4}" destId="{E1B41D31-4FB4-465B-B849-12A3BDC1E3D1}" srcOrd="0" destOrd="0" presId="urn:microsoft.com/office/officeart/2005/8/layout/process1"/>
    <dgm:cxn modelId="{9B155385-6725-414B-A666-318210669E8F}" type="presParOf" srcId="{5590A049-EA05-49AF-9E6F-A333038CBF04}" destId="{5E627808-5507-4BB0-8699-AF78CD7CE057}" srcOrd="2" destOrd="0" presId="urn:microsoft.com/office/officeart/2005/8/layout/process1"/>
    <dgm:cxn modelId="{2423CFE7-057A-41C1-9954-1B6B1048F9DA}" type="presParOf" srcId="{5590A049-EA05-49AF-9E6F-A333038CBF04}" destId="{71DA97D0-F2D9-4154-8771-42F385C7A0E9}" srcOrd="3" destOrd="0" presId="urn:microsoft.com/office/officeart/2005/8/layout/process1"/>
    <dgm:cxn modelId="{27C47D40-D867-4111-8548-8FFE04E0329E}" type="presParOf" srcId="{71DA97D0-F2D9-4154-8771-42F385C7A0E9}" destId="{464EA2D8-4F1C-45B4-AC99-D4A33569B446}" srcOrd="0" destOrd="0" presId="urn:microsoft.com/office/officeart/2005/8/layout/process1"/>
    <dgm:cxn modelId="{ED1FEC3D-06AF-4D18-94BC-1E84016AE08D}" type="presParOf" srcId="{5590A049-EA05-49AF-9E6F-A333038CBF04}" destId="{5997C858-41D8-48D8-A792-8FD1FB542FC5}" srcOrd="4" destOrd="0" presId="urn:microsoft.com/office/officeart/2005/8/layout/process1"/>
    <dgm:cxn modelId="{87BB4F0C-C9B9-4C52-B619-E4A6B29833D4}" type="presParOf" srcId="{5590A049-EA05-49AF-9E6F-A333038CBF04}" destId="{965AEF65-A775-4982-A5C8-FF9731725B2E}" srcOrd="5" destOrd="0" presId="urn:microsoft.com/office/officeart/2005/8/layout/process1"/>
    <dgm:cxn modelId="{BA049F4A-0518-4D0C-A115-1625818C20FF}" type="presParOf" srcId="{965AEF65-A775-4982-A5C8-FF9731725B2E}" destId="{1328F905-831D-43C6-91A5-6D42AEE3947E}" srcOrd="0" destOrd="0" presId="urn:microsoft.com/office/officeart/2005/8/layout/process1"/>
    <dgm:cxn modelId="{7D0F35DA-D35C-478B-AC7F-F71371D87D1C}" type="presParOf" srcId="{5590A049-EA05-49AF-9E6F-A333038CBF04}" destId="{2B18A474-4971-497D-AFAD-46E9E99EAC5E}" srcOrd="6" destOrd="0" presId="urn:microsoft.com/office/officeart/2005/8/layout/process1"/>
    <dgm:cxn modelId="{559D5670-6A74-48F0-883B-B432CD6D98F0}" type="presParOf" srcId="{5590A049-EA05-49AF-9E6F-A333038CBF04}" destId="{0A10AD5C-D02C-486E-8B5A-64A3C4270340}" srcOrd="7" destOrd="0" presId="urn:microsoft.com/office/officeart/2005/8/layout/process1"/>
    <dgm:cxn modelId="{5F3EC0D8-624F-4EEF-B388-0AE326827177}" type="presParOf" srcId="{0A10AD5C-D02C-486E-8B5A-64A3C4270340}" destId="{3ECF1969-4576-408A-93DB-DB0EB21F6FAA}" srcOrd="0" destOrd="0" presId="urn:microsoft.com/office/officeart/2005/8/layout/process1"/>
    <dgm:cxn modelId="{30793ECA-4C46-4C29-9629-28CB7933C150}" type="presParOf" srcId="{5590A049-EA05-49AF-9E6F-A333038CBF04}" destId="{C71DF863-9310-4E9D-8D40-F711C9653A29}" srcOrd="8" destOrd="0" presId="urn:microsoft.com/office/officeart/2005/8/layout/process1"/>
    <dgm:cxn modelId="{667BA275-2E51-4552-BA99-1272A6524F95}" type="presParOf" srcId="{5590A049-EA05-49AF-9E6F-A333038CBF04}" destId="{8946D71B-4278-49EA-9564-15FBCE7F2C8C}" srcOrd="9" destOrd="0" presId="urn:microsoft.com/office/officeart/2005/8/layout/process1"/>
    <dgm:cxn modelId="{53E236EE-912A-46B1-AD4E-34627E23CE86}" type="presParOf" srcId="{8946D71B-4278-49EA-9564-15FBCE7F2C8C}" destId="{D7D2CF7F-C220-4396-8BBB-435A1F70D42A}" srcOrd="0" destOrd="0" presId="urn:microsoft.com/office/officeart/2005/8/layout/process1"/>
    <dgm:cxn modelId="{FDB2C769-937A-47A5-A647-80995102B415}" type="presParOf" srcId="{5590A049-EA05-49AF-9E6F-A333038CBF04}" destId="{012C4DA5-F024-4D79-8DAA-BAB6751F4C1C}" srcOrd="10" destOrd="0" presId="urn:microsoft.com/office/officeart/2005/8/layout/process1"/>
    <dgm:cxn modelId="{9916A761-7350-42CC-AF21-587D8E8EC0EF}" type="presParOf" srcId="{5590A049-EA05-49AF-9E6F-A333038CBF04}" destId="{D3757A6C-074E-41F5-AFDA-A3D617D8A9E5}" srcOrd="11" destOrd="0" presId="urn:microsoft.com/office/officeart/2005/8/layout/process1"/>
    <dgm:cxn modelId="{E4C3ECB6-7736-4878-99EE-919A2803D3D6}" type="presParOf" srcId="{D3757A6C-074E-41F5-AFDA-A3D617D8A9E5}" destId="{519F95EC-67B4-49D8-901B-38D8AF334753}" srcOrd="0" destOrd="0" presId="urn:microsoft.com/office/officeart/2005/8/layout/process1"/>
    <dgm:cxn modelId="{E2254B86-8521-4C66-A673-8816CE0BCA8E}" type="presParOf" srcId="{5590A049-EA05-49AF-9E6F-A333038CBF04}" destId="{6D552958-4E71-4704-BC01-37F182B1F3DD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010276-8F3C-4D7B-B126-0C9DB6F42E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8A06861-9541-460C-A047-74B581652678}">
      <dgm:prSet phldrT="[Text]"/>
      <dgm:spPr/>
      <dgm:t>
        <a:bodyPr/>
        <a:lstStyle/>
        <a:p>
          <a:r>
            <a:rPr lang="en-IN" dirty="0"/>
            <a:t>Data In DataStream</a:t>
          </a:r>
        </a:p>
      </dgm:t>
    </dgm:pt>
    <dgm:pt modelId="{779EB07A-5680-4845-9584-F21EC602BEF6}" type="parTrans" cxnId="{F0C9A1F1-B2BA-4CB8-861B-2D01E8115D62}">
      <dgm:prSet/>
      <dgm:spPr/>
      <dgm:t>
        <a:bodyPr/>
        <a:lstStyle/>
        <a:p>
          <a:endParaRPr lang="en-IN"/>
        </a:p>
      </dgm:t>
    </dgm:pt>
    <dgm:pt modelId="{BD4FA9D0-C993-4CD3-86F4-EBB3810A9FE4}" type="sibTrans" cxnId="{F0C9A1F1-B2BA-4CB8-861B-2D01E8115D62}">
      <dgm:prSet/>
      <dgm:spPr/>
      <dgm:t>
        <a:bodyPr/>
        <a:lstStyle/>
        <a:p>
          <a:endParaRPr lang="en-IN"/>
        </a:p>
      </dgm:t>
    </dgm:pt>
    <dgm:pt modelId="{67FF1B41-4405-46B6-AEF1-6518441AB69D}">
      <dgm:prSet phldrT="[Text]"/>
      <dgm:spPr/>
      <dgm:t>
        <a:bodyPr/>
        <a:lstStyle/>
        <a:p>
          <a:r>
            <a:rPr lang="en-IN" dirty="0"/>
            <a:t>Delivery Stream</a:t>
          </a:r>
        </a:p>
      </dgm:t>
    </dgm:pt>
    <dgm:pt modelId="{13E842D6-699C-4A51-9244-EC9180440F1F}" type="parTrans" cxnId="{ED469FD4-E9F9-4ECA-B8E5-B06A30CA3394}">
      <dgm:prSet/>
      <dgm:spPr/>
      <dgm:t>
        <a:bodyPr/>
        <a:lstStyle/>
        <a:p>
          <a:endParaRPr lang="en-IN"/>
        </a:p>
      </dgm:t>
    </dgm:pt>
    <dgm:pt modelId="{0391A517-27C1-4062-8F55-D1CFDE09D206}" type="sibTrans" cxnId="{ED469FD4-E9F9-4ECA-B8E5-B06A30CA3394}">
      <dgm:prSet/>
      <dgm:spPr/>
      <dgm:t>
        <a:bodyPr/>
        <a:lstStyle/>
        <a:p>
          <a:endParaRPr lang="en-IN"/>
        </a:p>
      </dgm:t>
    </dgm:pt>
    <dgm:pt modelId="{B299F7B1-E7DC-436D-9575-420F8CC24D51}">
      <dgm:prSet phldrT="[Text]"/>
      <dgm:spPr/>
      <dgm:t>
        <a:bodyPr/>
        <a:lstStyle/>
        <a:p>
          <a:r>
            <a:rPr lang="en-IN" dirty="0"/>
            <a:t>Data In S3</a:t>
          </a:r>
        </a:p>
      </dgm:t>
    </dgm:pt>
    <dgm:pt modelId="{A0B3F0B9-F81A-4FC1-BAF3-89DE6A88BDDF}" type="parTrans" cxnId="{826C4479-04F8-4BC9-929B-DBAAD7193A2A}">
      <dgm:prSet/>
      <dgm:spPr/>
      <dgm:t>
        <a:bodyPr/>
        <a:lstStyle/>
        <a:p>
          <a:endParaRPr lang="en-IN"/>
        </a:p>
      </dgm:t>
    </dgm:pt>
    <dgm:pt modelId="{C235C01A-0946-4DD2-BF33-D5AF67EEE4EE}" type="sibTrans" cxnId="{826C4479-04F8-4BC9-929B-DBAAD7193A2A}">
      <dgm:prSet/>
      <dgm:spPr/>
      <dgm:t>
        <a:bodyPr/>
        <a:lstStyle/>
        <a:p>
          <a:endParaRPr lang="en-IN"/>
        </a:p>
      </dgm:t>
    </dgm:pt>
    <dgm:pt modelId="{6FF38ACB-DBD5-484B-820C-7F481DA0DABE}">
      <dgm:prSet phldrT="[Text]"/>
      <dgm:spPr/>
      <dgm:t>
        <a:bodyPr/>
        <a:lstStyle/>
        <a:p>
          <a:r>
            <a:rPr lang="en-IN" dirty="0"/>
            <a:t>Aws Glue To define Schema</a:t>
          </a:r>
        </a:p>
      </dgm:t>
    </dgm:pt>
    <dgm:pt modelId="{E707A01E-C007-42D1-B23F-BEDFF267C23F}" type="parTrans" cxnId="{C4761C0A-BD65-4617-AA0B-83D7978BDCE3}">
      <dgm:prSet/>
      <dgm:spPr/>
      <dgm:t>
        <a:bodyPr/>
        <a:lstStyle/>
        <a:p>
          <a:endParaRPr lang="en-IN"/>
        </a:p>
      </dgm:t>
    </dgm:pt>
    <dgm:pt modelId="{66DFD4A6-2A7F-439A-A35B-146BCAF39FCD}" type="sibTrans" cxnId="{C4761C0A-BD65-4617-AA0B-83D7978BDCE3}">
      <dgm:prSet/>
      <dgm:spPr/>
      <dgm:t>
        <a:bodyPr/>
        <a:lstStyle/>
        <a:p>
          <a:endParaRPr lang="en-IN"/>
        </a:p>
      </dgm:t>
    </dgm:pt>
    <dgm:pt modelId="{06EA381C-ADA0-4B20-B4DE-4051CB74E1CF}">
      <dgm:prSet phldrT="[Text]"/>
      <dgm:spPr/>
      <dgm:t>
        <a:bodyPr/>
        <a:lstStyle/>
        <a:p>
          <a:r>
            <a:rPr lang="en-IN" dirty="0"/>
            <a:t>ETL job (Convert to Parquet)</a:t>
          </a:r>
        </a:p>
      </dgm:t>
    </dgm:pt>
    <dgm:pt modelId="{C39146FB-91A3-4586-8729-8AC2C9637805}" type="parTrans" cxnId="{2EE907EC-B76F-41E4-95E5-8F3F6BFAB405}">
      <dgm:prSet/>
      <dgm:spPr/>
      <dgm:t>
        <a:bodyPr/>
        <a:lstStyle/>
        <a:p>
          <a:endParaRPr lang="en-IN"/>
        </a:p>
      </dgm:t>
    </dgm:pt>
    <dgm:pt modelId="{904A85B5-5177-401B-B749-96320EE9E61F}" type="sibTrans" cxnId="{2EE907EC-B76F-41E4-95E5-8F3F6BFAB405}">
      <dgm:prSet/>
      <dgm:spPr/>
      <dgm:t>
        <a:bodyPr/>
        <a:lstStyle/>
        <a:p>
          <a:endParaRPr lang="en-IN"/>
        </a:p>
      </dgm:t>
    </dgm:pt>
    <dgm:pt modelId="{738C6689-D477-49F7-BB91-A0826FD9872B}">
      <dgm:prSet phldrT="[Text]"/>
      <dgm:spPr/>
      <dgm:t>
        <a:bodyPr/>
        <a:lstStyle/>
        <a:p>
          <a:r>
            <a:rPr lang="en-IN" dirty="0"/>
            <a:t>Athena</a:t>
          </a:r>
        </a:p>
      </dgm:t>
    </dgm:pt>
    <dgm:pt modelId="{6DE851B8-354D-42A7-B6FB-F2AABA145D4B}" type="parTrans" cxnId="{294D6CF9-64A5-40C1-ADB5-CE647ECAB7C1}">
      <dgm:prSet/>
      <dgm:spPr/>
      <dgm:t>
        <a:bodyPr/>
        <a:lstStyle/>
        <a:p>
          <a:endParaRPr lang="en-IN"/>
        </a:p>
      </dgm:t>
    </dgm:pt>
    <dgm:pt modelId="{08D43F60-19E0-4EFB-9EE2-ECEFBFF2C3EA}" type="sibTrans" cxnId="{294D6CF9-64A5-40C1-ADB5-CE647ECAB7C1}">
      <dgm:prSet/>
      <dgm:spPr/>
      <dgm:t>
        <a:bodyPr/>
        <a:lstStyle/>
        <a:p>
          <a:endParaRPr lang="en-IN"/>
        </a:p>
      </dgm:t>
    </dgm:pt>
    <dgm:pt modelId="{ECB4A2E5-C539-4A42-8DA4-B658197C598E}">
      <dgm:prSet phldrT="[Text]"/>
      <dgm:spPr/>
      <dgm:t>
        <a:bodyPr/>
        <a:lstStyle/>
        <a:p>
          <a:r>
            <a:rPr lang="en-IN" dirty="0"/>
            <a:t>Perform Queries</a:t>
          </a:r>
        </a:p>
      </dgm:t>
    </dgm:pt>
    <dgm:pt modelId="{DF41482D-C7A2-4AC6-BD4C-0D1D27AF41F1}" type="parTrans" cxnId="{61FEC0AC-BFAF-432B-97F5-DB3FA37D3C26}">
      <dgm:prSet/>
      <dgm:spPr/>
      <dgm:t>
        <a:bodyPr/>
        <a:lstStyle/>
        <a:p>
          <a:endParaRPr lang="en-IN"/>
        </a:p>
      </dgm:t>
    </dgm:pt>
    <dgm:pt modelId="{A414A132-3F62-4150-BF31-102E868E1293}" type="sibTrans" cxnId="{61FEC0AC-BFAF-432B-97F5-DB3FA37D3C26}">
      <dgm:prSet/>
      <dgm:spPr/>
      <dgm:t>
        <a:bodyPr/>
        <a:lstStyle/>
        <a:p>
          <a:endParaRPr lang="en-IN"/>
        </a:p>
      </dgm:t>
    </dgm:pt>
    <dgm:pt modelId="{4C638B14-600C-45DD-9722-0D1C216071B8}" type="pres">
      <dgm:prSet presAssocID="{C0010276-8F3C-4D7B-B126-0C9DB6F42E19}" presName="Name0" presStyleCnt="0">
        <dgm:presLayoutVars>
          <dgm:dir/>
          <dgm:resizeHandles val="exact"/>
        </dgm:presLayoutVars>
      </dgm:prSet>
      <dgm:spPr/>
    </dgm:pt>
    <dgm:pt modelId="{8C8BCD9D-B276-40DE-83AA-34045636D99E}" type="pres">
      <dgm:prSet presAssocID="{C8A06861-9541-460C-A047-74B581652678}" presName="node" presStyleLbl="node1" presStyleIdx="0" presStyleCnt="7">
        <dgm:presLayoutVars>
          <dgm:bulletEnabled val="1"/>
        </dgm:presLayoutVars>
      </dgm:prSet>
      <dgm:spPr/>
    </dgm:pt>
    <dgm:pt modelId="{603F0D64-2332-4306-8150-EB1741FDBB59}" type="pres">
      <dgm:prSet presAssocID="{BD4FA9D0-C993-4CD3-86F4-EBB3810A9FE4}" presName="sibTrans" presStyleLbl="sibTrans2D1" presStyleIdx="0" presStyleCnt="6"/>
      <dgm:spPr/>
    </dgm:pt>
    <dgm:pt modelId="{6CB67539-FB27-4739-A3E3-8F3C0FCA767C}" type="pres">
      <dgm:prSet presAssocID="{BD4FA9D0-C993-4CD3-86F4-EBB3810A9FE4}" presName="connectorText" presStyleLbl="sibTrans2D1" presStyleIdx="0" presStyleCnt="6"/>
      <dgm:spPr/>
    </dgm:pt>
    <dgm:pt modelId="{10687AD3-6199-4E48-BC8C-82D6B27060CB}" type="pres">
      <dgm:prSet presAssocID="{67FF1B41-4405-46B6-AEF1-6518441AB69D}" presName="node" presStyleLbl="node1" presStyleIdx="1" presStyleCnt="7">
        <dgm:presLayoutVars>
          <dgm:bulletEnabled val="1"/>
        </dgm:presLayoutVars>
      </dgm:prSet>
      <dgm:spPr/>
    </dgm:pt>
    <dgm:pt modelId="{0844971A-BF95-4300-A206-A11D88FEC22A}" type="pres">
      <dgm:prSet presAssocID="{0391A517-27C1-4062-8F55-D1CFDE09D206}" presName="sibTrans" presStyleLbl="sibTrans2D1" presStyleIdx="1" presStyleCnt="6"/>
      <dgm:spPr/>
    </dgm:pt>
    <dgm:pt modelId="{26BFA320-7FEB-4D10-97DD-1887B8C7F733}" type="pres">
      <dgm:prSet presAssocID="{0391A517-27C1-4062-8F55-D1CFDE09D206}" presName="connectorText" presStyleLbl="sibTrans2D1" presStyleIdx="1" presStyleCnt="6"/>
      <dgm:spPr/>
    </dgm:pt>
    <dgm:pt modelId="{44500034-573B-491C-B3D4-4F45EF844327}" type="pres">
      <dgm:prSet presAssocID="{B299F7B1-E7DC-436D-9575-420F8CC24D51}" presName="node" presStyleLbl="node1" presStyleIdx="2" presStyleCnt="7">
        <dgm:presLayoutVars>
          <dgm:bulletEnabled val="1"/>
        </dgm:presLayoutVars>
      </dgm:prSet>
      <dgm:spPr/>
    </dgm:pt>
    <dgm:pt modelId="{3E30925D-FC31-4E40-8FDF-892B8EA51ABD}" type="pres">
      <dgm:prSet presAssocID="{C235C01A-0946-4DD2-BF33-D5AF67EEE4EE}" presName="sibTrans" presStyleLbl="sibTrans2D1" presStyleIdx="2" presStyleCnt="6"/>
      <dgm:spPr/>
    </dgm:pt>
    <dgm:pt modelId="{BD918FF0-931F-44E6-BA8E-06A340E30F5F}" type="pres">
      <dgm:prSet presAssocID="{C235C01A-0946-4DD2-BF33-D5AF67EEE4EE}" presName="connectorText" presStyleLbl="sibTrans2D1" presStyleIdx="2" presStyleCnt="6"/>
      <dgm:spPr/>
    </dgm:pt>
    <dgm:pt modelId="{D4D6A8FC-0D14-4F53-B36E-0533851A3D5B}" type="pres">
      <dgm:prSet presAssocID="{6FF38ACB-DBD5-484B-820C-7F481DA0DABE}" presName="node" presStyleLbl="node1" presStyleIdx="3" presStyleCnt="7">
        <dgm:presLayoutVars>
          <dgm:bulletEnabled val="1"/>
        </dgm:presLayoutVars>
      </dgm:prSet>
      <dgm:spPr/>
    </dgm:pt>
    <dgm:pt modelId="{D67CD624-9773-49EA-B455-F01D89EE23C3}" type="pres">
      <dgm:prSet presAssocID="{66DFD4A6-2A7F-439A-A35B-146BCAF39FCD}" presName="sibTrans" presStyleLbl="sibTrans2D1" presStyleIdx="3" presStyleCnt="6"/>
      <dgm:spPr/>
    </dgm:pt>
    <dgm:pt modelId="{D0D31A5D-F2E5-4629-BEFA-5D0C81A17B39}" type="pres">
      <dgm:prSet presAssocID="{66DFD4A6-2A7F-439A-A35B-146BCAF39FCD}" presName="connectorText" presStyleLbl="sibTrans2D1" presStyleIdx="3" presStyleCnt="6"/>
      <dgm:spPr/>
    </dgm:pt>
    <dgm:pt modelId="{E3C0A583-1826-43F3-9BB8-F72D6FF76F48}" type="pres">
      <dgm:prSet presAssocID="{06EA381C-ADA0-4B20-B4DE-4051CB74E1CF}" presName="node" presStyleLbl="node1" presStyleIdx="4" presStyleCnt="7">
        <dgm:presLayoutVars>
          <dgm:bulletEnabled val="1"/>
        </dgm:presLayoutVars>
      </dgm:prSet>
      <dgm:spPr/>
    </dgm:pt>
    <dgm:pt modelId="{3A328583-96B6-48FF-9392-F46B5FC9B530}" type="pres">
      <dgm:prSet presAssocID="{904A85B5-5177-401B-B749-96320EE9E61F}" presName="sibTrans" presStyleLbl="sibTrans2D1" presStyleIdx="4" presStyleCnt="6"/>
      <dgm:spPr/>
    </dgm:pt>
    <dgm:pt modelId="{1832A999-BDB3-4A93-AC42-F8EAC710B05C}" type="pres">
      <dgm:prSet presAssocID="{904A85B5-5177-401B-B749-96320EE9E61F}" presName="connectorText" presStyleLbl="sibTrans2D1" presStyleIdx="4" presStyleCnt="6"/>
      <dgm:spPr/>
    </dgm:pt>
    <dgm:pt modelId="{6447231A-975B-4CCD-BFDF-7B533DDEFCB6}" type="pres">
      <dgm:prSet presAssocID="{738C6689-D477-49F7-BB91-A0826FD9872B}" presName="node" presStyleLbl="node1" presStyleIdx="5" presStyleCnt="7">
        <dgm:presLayoutVars>
          <dgm:bulletEnabled val="1"/>
        </dgm:presLayoutVars>
      </dgm:prSet>
      <dgm:spPr/>
    </dgm:pt>
    <dgm:pt modelId="{C4FBC723-501D-45D3-AC01-09A2F9C41943}" type="pres">
      <dgm:prSet presAssocID="{08D43F60-19E0-4EFB-9EE2-ECEFBFF2C3EA}" presName="sibTrans" presStyleLbl="sibTrans2D1" presStyleIdx="5" presStyleCnt="6"/>
      <dgm:spPr/>
    </dgm:pt>
    <dgm:pt modelId="{939D76D2-55C9-4605-AE0E-F038EE91E57A}" type="pres">
      <dgm:prSet presAssocID="{08D43F60-19E0-4EFB-9EE2-ECEFBFF2C3EA}" presName="connectorText" presStyleLbl="sibTrans2D1" presStyleIdx="5" presStyleCnt="6"/>
      <dgm:spPr/>
    </dgm:pt>
    <dgm:pt modelId="{EA23C583-611C-446D-86EA-313A900E3B05}" type="pres">
      <dgm:prSet presAssocID="{ECB4A2E5-C539-4A42-8DA4-B658197C598E}" presName="node" presStyleLbl="node1" presStyleIdx="6" presStyleCnt="7">
        <dgm:presLayoutVars>
          <dgm:bulletEnabled val="1"/>
        </dgm:presLayoutVars>
      </dgm:prSet>
      <dgm:spPr/>
    </dgm:pt>
  </dgm:ptLst>
  <dgm:cxnLst>
    <dgm:cxn modelId="{57979D01-285B-48D5-84F5-119D12A656FC}" type="presOf" srcId="{904A85B5-5177-401B-B749-96320EE9E61F}" destId="{3A328583-96B6-48FF-9392-F46B5FC9B530}" srcOrd="0" destOrd="0" presId="urn:microsoft.com/office/officeart/2005/8/layout/process1"/>
    <dgm:cxn modelId="{8D01DC04-FA56-4DFA-8635-80D4C3EB8B14}" type="presOf" srcId="{ECB4A2E5-C539-4A42-8DA4-B658197C598E}" destId="{EA23C583-611C-446D-86EA-313A900E3B05}" srcOrd="0" destOrd="0" presId="urn:microsoft.com/office/officeart/2005/8/layout/process1"/>
    <dgm:cxn modelId="{C4761C0A-BD65-4617-AA0B-83D7978BDCE3}" srcId="{C0010276-8F3C-4D7B-B126-0C9DB6F42E19}" destId="{6FF38ACB-DBD5-484B-820C-7F481DA0DABE}" srcOrd="3" destOrd="0" parTransId="{E707A01E-C007-42D1-B23F-BEDFF267C23F}" sibTransId="{66DFD4A6-2A7F-439A-A35B-146BCAF39FCD}"/>
    <dgm:cxn modelId="{A1DF3A22-6239-4D58-B015-04D919046666}" type="presOf" srcId="{67FF1B41-4405-46B6-AEF1-6518441AB69D}" destId="{10687AD3-6199-4E48-BC8C-82D6B27060CB}" srcOrd="0" destOrd="0" presId="urn:microsoft.com/office/officeart/2005/8/layout/process1"/>
    <dgm:cxn modelId="{A9BC8E2F-9306-4609-B07F-7145FDB38A5B}" type="presOf" srcId="{08D43F60-19E0-4EFB-9EE2-ECEFBFF2C3EA}" destId="{939D76D2-55C9-4605-AE0E-F038EE91E57A}" srcOrd="1" destOrd="0" presId="urn:microsoft.com/office/officeart/2005/8/layout/process1"/>
    <dgm:cxn modelId="{698AF052-99CC-43DA-820E-7C99651D235A}" type="presOf" srcId="{C235C01A-0946-4DD2-BF33-D5AF67EEE4EE}" destId="{BD918FF0-931F-44E6-BA8E-06A340E30F5F}" srcOrd="1" destOrd="0" presId="urn:microsoft.com/office/officeart/2005/8/layout/process1"/>
    <dgm:cxn modelId="{38CC1658-68CE-4C7E-B684-7C7613811DCE}" type="presOf" srcId="{B299F7B1-E7DC-436D-9575-420F8CC24D51}" destId="{44500034-573B-491C-B3D4-4F45EF844327}" srcOrd="0" destOrd="0" presId="urn:microsoft.com/office/officeart/2005/8/layout/process1"/>
    <dgm:cxn modelId="{48BB0C59-903C-4F16-AB7E-77F93DFE41DE}" type="presOf" srcId="{66DFD4A6-2A7F-439A-A35B-146BCAF39FCD}" destId="{D0D31A5D-F2E5-4629-BEFA-5D0C81A17B39}" srcOrd="1" destOrd="0" presId="urn:microsoft.com/office/officeart/2005/8/layout/process1"/>
    <dgm:cxn modelId="{826C4479-04F8-4BC9-929B-DBAAD7193A2A}" srcId="{C0010276-8F3C-4D7B-B126-0C9DB6F42E19}" destId="{B299F7B1-E7DC-436D-9575-420F8CC24D51}" srcOrd="2" destOrd="0" parTransId="{A0B3F0B9-F81A-4FC1-BAF3-89DE6A88BDDF}" sibTransId="{C235C01A-0946-4DD2-BF33-D5AF67EEE4EE}"/>
    <dgm:cxn modelId="{45C6668A-F482-4635-B002-EEAC71B84552}" type="presOf" srcId="{BD4FA9D0-C993-4CD3-86F4-EBB3810A9FE4}" destId="{603F0D64-2332-4306-8150-EB1741FDBB59}" srcOrd="0" destOrd="0" presId="urn:microsoft.com/office/officeart/2005/8/layout/process1"/>
    <dgm:cxn modelId="{87449C8F-6B2D-44B5-A791-45DACD593E97}" type="presOf" srcId="{C235C01A-0946-4DD2-BF33-D5AF67EEE4EE}" destId="{3E30925D-FC31-4E40-8FDF-892B8EA51ABD}" srcOrd="0" destOrd="0" presId="urn:microsoft.com/office/officeart/2005/8/layout/process1"/>
    <dgm:cxn modelId="{DADD7790-3148-4A6E-92A5-B75720E56C9D}" type="presOf" srcId="{08D43F60-19E0-4EFB-9EE2-ECEFBFF2C3EA}" destId="{C4FBC723-501D-45D3-AC01-09A2F9C41943}" srcOrd="0" destOrd="0" presId="urn:microsoft.com/office/officeart/2005/8/layout/process1"/>
    <dgm:cxn modelId="{AB7D1994-6FAD-4AC9-B8FB-B6B72956445E}" type="presOf" srcId="{0391A517-27C1-4062-8F55-D1CFDE09D206}" destId="{0844971A-BF95-4300-A206-A11D88FEC22A}" srcOrd="0" destOrd="0" presId="urn:microsoft.com/office/officeart/2005/8/layout/process1"/>
    <dgm:cxn modelId="{EB1DE597-9B2B-4272-9145-88742F5395C7}" type="presOf" srcId="{904A85B5-5177-401B-B749-96320EE9E61F}" destId="{1832A999-BDB3-4A93-AC42-F8EAC710B05C}" srcOrd="1" destOrd="0" presId="urn:microsoft.com/office/officeart/2005/8/layout/process1"/>
    <dgm:cxn modelId="{A19D44A0-5E7B-48E8-873E-29875727BA8D}" type="presOf" srcId="{C0010276-8F3C-4D7B-B126-0C9DB6F42E19}" destId="{4C638B14-600C-45DD-9722-0D1C216071B8}" srcOrd="0" destOrd="0" presId="urn:microsoft.com/office/officeart/2005/8/layout/process1"/>
    <dgm:cxn modelId="{61FEC0AC-BFAF-432B-97F5-DB3FA37D3C26}" srcId="{C0010276-8F3C-4D7B-B126-0C9DB6F42E19}" destId="{ECB4A2E5-C539-4A42-8DA4-B658197C598E}" srcOrd="6" destOrd="0" parTransId="{DF41482D-C7A2-4AC6-BD4C-0D1D27AF41F1}" sibTransId="{A414A132-3F62-4150-BF31-102E868E1293}"/>
    <dgm:cxn modelId="{7D679DB1-71C0-4946-BAFF-88E6C9843F8C}" type="presOf" srcId="{66DFD4A6-2A7F-439A-A35B-146BCAF39FCD}" destId="{D67CD624-9773-49EA-B455-F01D89EE23C3}" srcOrd="0" destOrd="0" presId="urn:microsoft.com/office/officeart/2005/8/layout/process1"/>
    <dgm:cxn modelId="{E7EF2ABC-02F9-4ADC-8C71-4EBB69820692}" type="presOf" srcId="{0391A517-27C1-4062-8F55-D1CFDE09D206}" destId="{26BFA320-7FEB-4D10-97DD-1887B8C7F733}" srcOrd="1" destOrd="0" presId="urn:microsoft.com/office/officeart/2005/8/layout/process1"/>
    <dgm:cxn modelId="{870355C5-AE1B-434C-86DF-390322F773E4}" type="presOf" srcId="{C8A06861-9541-460C-A047-74B581652678}" destId="{8C8BCD9D-B276-40DE-83AA-34045636D99E}" srcOrd="0" destOrd="0" presId="urn:microsoft.com/office/officeart/2005/8/layout/process1"/>
    <dgm:cxn modelId="{AE3ACBD0-D316-4A4E-AD69-48354E320235}" type="presOf" srcId="{BD4FA9D0-C993-4CD3-86F4-EBB3810A9FE4}" destId="{6CB67539-FB27-4739-A3E3-8F3C0FCA767C}" srcOrd="1" destOrd="0" presId="urn:microsoft.com/office/officeart/2005/8/layout/process1"/>
    <dgm:cxn modelId="{ED469FD4-E9F9-4ECA-B8E5-B06A30CA3394}" srcId="{C0010276-8F3C-4D7B-B126-0C9DB6F42E19}" destId="{67FF1B41-4405-46B6-AEF1-6518441AB69D}" srcOrd="1" destOrd="0" parTransId="{13E842D6-699C-4A51-9244-EC9180440F1F}" sibTransId="{0391A517-27C1-4062-8F55-D1CFDE09D206}"/>
    <dgm:cxn modelId="{2EE907EC-B76F-41E4-95E5-8F3F6BFAB405}" srcId="{C0010276-8F3C-4D7B-B126-0C9DB6F42E19}" destId="{06EA381C-ADA0-4B20-B4DE-4051CB74E1CF}" srcOrd="4" destOrd="0" parTransId="{C39146FB-91A3-4586-8729-8AC2C9637805}" sibTransId="{904A85B5-5177-401B-B749-96320EE9E61F}"/>
    <dgm:cxn modelId="{D1C3D6EF-C25D-4D7C-8F11-D775AFA293B7}" type="presOf" srcId="{738C6689-D477-49F7-BB91-A0826FD9872B}" destId="{6447231A-975B-4CCD-BFDF-7B533DDEFCB6}" srcOrd="0" destOrd="0" presId="urn:microsoft.com/office/officeart/2005/8/layout/process1"/>
    <dgm:cxn modelId="{F0C9A1F1-B2BA-4CB8-861B-2D01E8115D62}" srcId="{C0010276-8F3C-4D7B-B126-0C9DB6F42E19}" destId="{C8A06861-9541-460C-A047-74B581652678}" srcOrd="0" destOrd="0" parTransId="{779EB07A-5680-4845-9584-F21EC602BEF6}" sibTransId="{BD4FA9D0-C993-4CD3-86F4-EBB3810A9FE4}"/>
    <dgm:cxn modelId="{937B0AF2-B352-48A2-821E-BFD82686ADE7}" type="presOf" srcId="{6FF38ACB-DBD5-484B-820C-7F481DA0DABE}" destId="{D4D6A8FC-0D14-4F53-B36E-0533851A3D5B}" srcOrd="0" destOrd="0" presId="urn:microsoft.com/office/officeart/2005/8/layout/process1"/>
    <dgm:cxn modelId="{DDA838F8-4D5D-4248-A65C-42E3D4B77749}" type="presOf" srcId="{06EA381C-ADA0-4B20-B4DE-4051CB74E1CF}" destId="{E3C0A583-1826-43F3-9BB8-F72D6FF76F48}" srcOrd="0" destOrd="0" presId="urn:microsoft.com/office/officeart/2005/8/layout/process1"/>
    <dgm:cxn modelId="{294D6CF9-64A5-40C1-ADB5-CE647ECAB7C1}" srcId="{C0010276-8F3C-4D7B-B126-0C9DB6F42E19}" destId="{738C6689-D477-49F7-BB91-A0826FD9872B}" srcOrd="5" destOrd="0" parTransId="{6DE851B8-354D-42A7-B6FB-F2AABA145D4B}" sibTransId="{08D43F60-19E0-4EFB-9EE2-ECEFBFF2C3EA}"/>
    <dgm:cxn modelId="{ACD73492-A5C4-4CAD-B8B1-117D057C1FE9}" type="presParOf" srcId="{4C638B14-600C-45DD-9722-0D1C216071B8}" destId="{8C8BCD9D-B276-40DE-83AA-34045636D99E}" srcOrd="0" destOrd="0" presId="urn:microsoft.com/office/officeart/2005/8/layout/process1"/>
    <dgm:cxn modelId="{EBC4623B-0298-40EF-9CF1-49BB7953CE6E}" type="presParOf" srcId="{4C638B14-600C-45DD-9722-0D1C216071B8}" destId="{603F0D64-2332-4306-8150-EB1741FDBB59}" srcOrd="1" destOrd="0" presId="urn:microsoft.com/office/officeart/2005/8/layout/process1"/>
    <dgm:cxn modelId="{7D16E850-17A3-4643-B0F3-BAB0B4848F35}" type="presParOf" srcId="{603F0D64-2332-4306-8150-EB1741FDBB59}" destId="{6CB67539-FB27-4739-A3E3-8F3C0FCA767C}" srcOrd="0" destOrd="0" presId="urn:microsoft.com/office/officeart/2005/8/layout/process1"/>
    <dgm:cxn modelId="{FE8814FE-04F9-4EAB-95DA-B419A8D00441}" type="presParOf" srcId="{4C638B14-600C-45DD-9722-0D1C216071B8}" destId="{10687AD3-6199-4E48-BC8C-82D6B27060CB}" srcOrd="2" destOrd="0" presId="urn:microsoft.com/office/officeart/2005/8/layout/process1"/>
    <dgm:cxn modelId="{0AFA8E59-3A35-4FFF-A1FB-365077DD6A8C}" type="presParOf" srcId="{4C638B14-600C-45DD-9722-0D1C216071B8}" destId="{0844971A-BF95-4300-A206-A11D88FEC22A}" srcOrd="3" destOrd="0" presId="urn:microsoft.com/office/officeart/2005/8/layout/process1"/>
    <dgm:cxn modelId="{CB56C8C6-B03F-468E-A1BB-2907F1B58F2B}" type="presParOf" srcId="{0844971A-BF95-4300-A206-A11D88FEC22A}" destId="{26BFA320-7FEB-4D10-97DD-1887B8C7F733}" srcOrd="0" destOrd="0" presId="urn:microsoft.com/office/officeart/2005/8/layout/process1"/>
    <dgm:cxn modelId="{D37CBABA-FCC6-4805-8267-037DB0865DE7}" type="presParOf" srcId="{4C638B14-600C-45DD-9722-0D1C216071B8}" destId="{44500034-573B-491C-B3D4-4F45EF844327}" srcOrd="4" destOrd="0" presId="urn:microsoft.com/office/officeart/2005/8/layout/process1"/>
    <dgm:cxn modelId="{6626B3A9-0A73-471F-8AA8-596D7FED20E2}" type="presParOf" srcId="{4C638B14-600C-45DD-9722-0D1C216071B8}" destId="{3E30925D-FC31-4E40-8FDF-892B8EA51ABD}" srcOrd="5" destOrd="0" presId="urn:microsoft.com/office/officeart/2005/8/layout/process1"/>
    <dgm:cxn modelId="{B866BDA0-4ED9-4740-AE0F-B27D59B57644}" type="presParOf" srcId="{3E30925D-FC31-4E40-8FDF-892B8EA51ABD}" destId="{BD918FF0-931F-44E6-BA8E-06A340E30F5F}" srcOrd="0" destOrd="0" presId="urn:microsoft.com/office/officeart/2005/8/layout/process1"/>
    <dgm:cxn modelId="{D5F07FA6-BBA9-45F9-BCBB-711226CD77D7}" type="presParOf" srcId="{4C638B14-600C-45DD-9722-0D1C216071B8}" destId="{D4D6A8FC-0D14-4F53-B36E-0533851A3D5B}" srcOrd="6" destOrd="0" presId="urn:microsoft.com/office/officeart/2005/8/layout/process1"/>
    <dgm:cxn modelId="{72C26CFA-2CDD-4E81-98FF-F58C65266F1E}" type="presParOf" srcId="{4C638B14-600C-45DD-9722-0D1C216071B8}" destId="{D67CD624-9773-49EA-B455-F01D89EE23C3}" srcOrd="7" destOrd="0" presId="urn:microsoft.com/office/officeart/2005/8/layout/process1"/>
    <dgm:cxn modelId="{6445A954-E583-46C7-8C06-BB4802AFE365}" type="presParOf" srcId="{D67CD624-9773-49EA-B455-F01D89EE23C3}" destId="{D0D31A5D-F2E5-4629-BEFA-5D0C81A17B39}" srcOrd="0" destOrd="0" presId="urn:microsoft.com/office/officeart/2005/8/layout/process1"/>
    <dgm:cxn modelId="{21E777BD-F1F0-491B-97E8-9EFF8A549535}" type="presParOf" srcId="{4C638B14-600C-45DD-9722-0D1C216071B8}" destId="{E3C0A583-1826-43F3-9BB8-F72D6FF76F48}" srcOrd="8" destOrd="0" presId="urn:microsoft.com/office/officeart/2005/8/layout/process1"/>
    <dgm:cxn modelId="{4807A08A-C821-4543-9670-A2E16A613166}" type="presParOf" srcId="{4C638B14-600C-45DD-9722-0D1C216071B8}" destId="{3A328583-96B6-48FF-9392-F46B5FC9B530}" srcOrd="9" destOrd="0" presId="urn:microsoft.com/office/officeart/2005/8/layout/process1"/>
    <dgm:cxn modelId="{5074C524-4833-4BC5-9309-F2C0F4C88C4D}" type="presParOf" srcId="{3A328583-96B6-48FF-9392-F46B5FC9B530}" destId="{1832A999-BDB3-4A93-AC42-F8EAC710B05C}" srcOrd="0" destOrd="0" presId="urn:microsoft.com/office/officeart/2005/8/layout/process1"/>
    <dgm:cxn modelId="{2424A232-CA45-423A-97B1-1A2753B4237B}" type="presParOf" srcId="{4C638B14-600C-45DD-9722-0D1C216071B8}" destId="{6447231A-975B-4CCD-BFDF-7B533DDEFCB6}" srcOrd="10" destOrd="0" presId="urn:microsoft.com/office/officeart/2005/8/layout/process1"/>
    <dgm:cxn modelId="{440F84E9-EE08-4573-B18B-32A2EE38B454}" type="presParOf" srcId="{4C638B14-600C-45DD-9722-0D1C216071B8}" destId="{C4FBC723-501D-45D3-AC01-09A2F9C41943}" srcOrd="11" destOrd="0" presId="urn:microsoft.com/office/officeart/2005/8/layout/process1"/>
    <dgm:cxn modelId="{0468F177-8B00-45F5-9C49-799FE9127F34}" type="presParOf" srcId="{C4FBC723-501D-45D3-AC01-09A2F9C41943}" destId="{939D76D2-55C9-4605-AE0E-F038EE91E57A}" srcOrd="0" destOrd="0" presId="urn:microsoft.com/office/officeart/2005/8/layout/process1"/>
    <dgm:cxn modelId="{8D8C69CD-4F0C-4C90-9AED-1A3C309A2EC6}" type="presParOf" srcId="{4C638B14-600C-45DD-9722-0D1C216071B8}" destId="{EA23C583-611C-446D-86EA-313A900E3B05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B4ECE-9242-4162-B869-ADD789067F8A}">
      <dsp:nvSpPr>
        <dsp:cNvPr id="0" name=""/>
        <dsp:cNvSpPr/>
      </dsp:nvSpPr>
      <dsp:spPr>
        <a:xfrm>
          <a:off x="4167" y="1711833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txns</a:t>
          </a:r>
          <a:r>
            <a:rPr lang="en-IN" sz="1600" kern="1200" dirty="0"/>
            <a:t> dataset in EC2</a:t>
          </a:r>
        </a:p>
      </dsp:txBody>
      <dsp:txXfrm>
        <a:off x="29568" y="1737234"/>
        <a:ext cx="1077315" cy="816438"/>
      </dsp:txXfrm>
    </dsp:sp>
    <dsp:sp modelId="{8C644453-2EBD-49E3-A160-290672B25E7E}">
      <dsp:nvSpPr>
        <dsp:cNvPr id="0" name=""/>
        <dsp:cNvSpPr/>
      </dsp:nvSpPr>
      <dsp:spPr>
        <a:xfrm>
          <a:off x="1245096" y="2005566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245096" y="2061521"/>
        <a:ext cx="167412" cy="167863"/>
      </dsp:txXfrm>
    </dsp:sp>
    <dsp:sp modelId="{A6329500-0148-4E57-8867-256492E43998}">
      <dsp:nvSpPr>
        <dsp:cNvPr id="0" name=""/>
        <dsp:cNvSpPr/>
      </dsp:nvSpPr>
      <dsp:spPr>
        <a:xfrm>
          <a:off x="1583531" y="1711833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Kinesis Data Stream</a:t>
          </a:r>
        </a:p>
      </dsp:txBody>
      <dsp:txXfrm>
        <a:off x="1608932" y="1737234"/>
        <a:ext cx="1077315" cy="816438"/>
      </dsp:txXfrm>
    </dsp:sp>
    <dsp:sp modelId="{61539EAD-80E3-4ABD-9570-091EEEFA91A3}">
      <dsp:nvSpPr>
        <dsp:cNvPr id="0" name=""/>
        <dsp:cNvSpPr/>
      </dsp:nvSpPr>
      <dsp:spPr>
        <a:xfrm>
          <a:off x="2824460" y="2005566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824460" y="2061521"/>
        <a:ext cx="167412" cy="167863"/>
      </dsp:txXfrm>
    </dsp:sp>
    <dsp:sp modelId="{34DAF8E4-A0B9-446A-9FCE-881760C6642D}">
      <dsp:nvSpPr>
        <dsp:cNvPr id="0" name=""/>
        <dsp:cNvSpPr/>
      </dsp:nvSpPr>
      <dsp:spPr>
        <a:xfrm>
          <a:off x="3162895" y="1711833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Kinesis Firehose</a:t>
          </a:r>
        </a:p>
      </dsp:txBody>
      <dsp:txXfrm>
        <a:off x="3188296" y="1737234"/>
        <a:ext cx="1077315" cy="816438"/>
      </dsp:txXfrm>
    </dsp:sp>
    <dsp:sp modelId="{0895E361-E3FF-4977-8927-8EF4267A8726}">
      <dsp:nvSpPr>
        <dsp:cNvPr id="0" name=""/>
        <dsp:cNvSpPr/>
      </dsp:nvSpPr>
      <dsp:spPr>
        <a:xfrm>
          <a:off x="4403824" y="2005566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4403824" y="2061521"/>
        <a:ext cx="167412" cy="167863"/>
      </dsp:txXfrm>
    </dsp:sp>
    <dsp:sp modelId="{6B66BBC7-02AE-4BA3-9D51-CD1AB8F24231}">
      <dsp:nvSpPr>
        <dsp:cNvPr id="0" name=""/>
        <dsp:cNvSpPr/>
      </dsp:nvSpPr>
      <dsp:spPr>
        <a:xfrm>
          <a:off x="4742259" y="1711833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Json format in S3</a:t>
          </a:r>
        </a:p>
      </dsp:txBody>
      <dsp:txXfrm>
        <a:off x="4767660" y="1737234"/>
        <a:ext cx="1077315" cy="816438"/>
      </dsp:txXfrm>
    </dsp:sp>
    <dsp:sp modelId="{4183FEC3-7885-450E-AD1E-EDBD59111DBB}">
      <dsp:nvSpPr>
        <dsp:cNvPr id="0" name=""/>
        <dsp:cNvSpPr/>
      </dsp:nvSpPr>
      <dsp:spPr>
        <a:xfrm>
          <a:off x="5983188" y="2005566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5983188" y="2061521"/>
        <a:ext cx="167412" cy="167863"/>
      </dsp:txXfrm>
    </dsp:sp>
    <dsp:sp modelId="{37F17437-7AC4-4BF7-8CBB-8069E3FEC96C}">
      <dsp:nvSpPr>
        <dsp:cNvPr id="0" name=""/>
        <dsp:cNvSpPr/>
      </dsp:nvSpPr>
      <dsp:spPr>
        <a:xfrm>
          <a:off x="6321623" y="1711833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AWS Glue </a:t>
          </a:r>
        </a:p>
      </dsp:txBody>
      <dsp:txXfrm>
        <a:off x="6347024" y="1737234"/>
        <a:ext cx="1077315" cy="816438"/>
      </dsp:txXfrm>
    </dsp:sp>
    <dsp:sp modelId="{CE1369BF-F44E-44A0-98EF-E70D264ED255}">
      <dsp:nvSpPr>
        <dsp:cNvPr id="0" name=""/>
        <dsp:cNvSpPr/>
      </dsp:nvSpPr>
      <dsp:spPr>
        <a:xfrm>
          <a:off x="7562552" y="2005566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7562552" y="2061521"/>
        <a:ext cx="167412" cy="167863"/>
      </dsp:txXfrm>
    </dsp:sp>
    <dsp:sp modelId="{BFEF89CF-29DD-4A85-BA9F-B8325AB5046F}">
      <dsp:nvSpPr>
        <dsp:cNvPr id="0" name=""/>
        <dsp:cNvSpPr/>
      </dsp:nvSpPr>
      <dsp:spPr>
        <a:xfrm>
          <a:off x="7900987" y="1711833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ETL Job for conversion to Parquet</a:t>
          </a:r>
        </a:p>
      </dsp:txBody>
      <dsp:txXfrm>
        <a:off x="7926388" y="1737234"/>
        <a:ext cx="1077315" cy="816438"/>
      </dsp:txXfrm>
    </dsp:sp>
    <dsp:sp modelId="{64187121-2898-4924-8FDA-8AA15FAFBE4F}">
      <dsp:nvSpPr>
        <dsp:cNvPr id="0" name=""/>
        <dsp:cNvSpPr/>
      </dsp:nvSpPr>
      <dsp:spPr>
        <a:xfrm>
          <a:off x="9141916" y="2005566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9141916" y="2061521"/>
        <a:ext cx="167412" cy="167863"/>
      </dsp:txXfrm>
    </dsp:sp>
    <dsp:sp modelId="{5136231E-87FC-4CB1-9A47-9CCA23DBF386}">
      <dsp:nvSpPr>
        <dsp:cNvPr id="0" name=""/>
        <dsp:cNvSpPr/>
      </dsp:nvSpPr>
      <dsp:spPr>
        <a:xfrm>
          <a:off x="9480351" y="1711833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Athena </a:t>
          </a:r>
        </a:p>
      </dsp:txBody>
      <dsp:txXfrm>
        <a:off x="9505752" y="1737234"/>
        <a:ext cx="1077315" cy="816438"/>
      </dsp:txXfrm>
    </dsp:sp>
    <dsp:sp modelId="{ECAFB8C3-C893-4C30-8F91-6392B5772834}">
      <dsp:nvSpPr>
        <dsp:cNvPr id="0" name=""/>
        <dsp:cNvSpPr/>
      </dsp:nvSpPr>
      <dsp:spPr>
        <a:xfrm>
          <a:off x="10721280" y="2005566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0721280" y="2061521"/>
        <a:ext cx="167412" cy="167863"/>
      </dsp:txXfrm>
    </dsp:sp>
    <dsp:sp modelId="{BC1B686D-8D8F-4AA1-BECA-7D2EED166571}">
      <dsp:nvSpPr>
        <dsp:cNvPr id="0" name=""/>
        <dsp:cNvSpPr/>
      </dsp:nvSpPr>
      <dsp:spPr>
        <a:xfrm>
          <a:off x="11059715" y="1711833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Queries</a:t>
          </a:r>
        </a:p>
      </dsp:txBody>
      <dsp:txXfrm>
        <a:off x="11085116" y="1737234"/>
        <a:ext cx="1077315" cy="816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C5E13-B37C-4E50-AB05-2AFD5FF1AD3F}">
      <dsp:nvSpPr>
        <dsp:cNvPr id="0" name=""/>
        <dsp:cNvSpPr/>
      </dsp:nvSpPr>
      <dsp:spPr>
        <a:xfrm>
          <a:off x="2824" y="1464944"/>
          <a:ext cx="1069441" cy="109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Create EC2 Instance</a:t>
          </a:r>
        </a:p>
      </dsp:txBody>
      <dsp:txXfrm>
        <a:off x="34147" y="1496267"/>
        <a:ext cx="1006795" cy="1030189"/>
      </dsp:txXfrm>
    </dsp:sp>
    <dsp:sp modelId="{38E0333F-B40E-4F17-BB2C-731F60E03BC4}">
      <dsp:nvSpPr>
        <dsp:cNvPr id="0" name=""/>
        <dsp:cNvSpPr/>
      </dsp:nvSpPr>
      <dsp:spPr>
        <a:xfrm>
          <a:off x="1179209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179209" y="1931795"/>
        <a:ext cx="158705" cy="159133"/>
      </dsp:txXfrm>
    </dsp:sp>
    <dsp:sp modelId="{5E627808-5507-4BB0-8699-AF78CD7CE057}">
      <dsp:nvSpPr>
        <dsp:cNvPr id="0" name=""/>
        <dsp:cNvSpPr/>
      </dsp:nvSpPr>
      <dsp:spPr>
        <a:xfrm>
          <a:off x="1500042" y="1464944"/>
          <a:ext cx="1069441" cy="109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Admin Access Through IAM</a:t>
          </a:r>
        </a:p>
      </dsp:txBody>
      <dsp:txXfrm>
        <a:off x="1531365" y="1496267"/>
        <a:ext cx="1006795" cy="1030189"/>
      </dsp:txXfrm>
    </dsp:sp>
    <dsp:sp modelId="{71DA97D0-F2D9-4154-8771-42F385C7A0E9}">
      <dsp:nvSpPr>
        <dsp:cNvPr id="0" name=""/>
        <dsp:cNvSpPr/>
      </dsp:nvSpPr>
      <dsp:spPr>
        <a:xfrm>
          <a:off x="2676428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676428" y="1931795"/>
        <a:ext cx="158705" cy="159133"/>
      </dsp:txXfrm>
    </dsp:sp>
    <dsp:sp modelId="{5997C858-41D8-48D8-A792-8FD1FB542FC5}">
      <dsp:nvSpPr>
        <dsp:cNvPr id="0" name=""/>
        <dsp:cNvSpPr/>
      </dsp:nvSpPr>
      <dsp:spPr>
        <a:xfrm>
          <a:off x="2997260" y="1464944"/>
          <a:ext cx="1069441" cy="109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Download files from </a:t>
          </a:r>
          <a:r>
            <a:rPr lang="en-IN" sz="1600" kern="1200" dirty="0" err="1"/>
            <a:t>Github</a:t>
          </a:r>
          <a:endParaRPr lang="en-IN" sz="1600" kern="1200" dirty="0"/>
        </a:p>
      </dsp:txBody>
      <dsp:txXfrm>
        <a:off x="3028583" y="1496267"/>
        <a:ext cx="1006795" cy="1030189"/>
      </dsp:txXfrm>
    </dsp:sp>
    <dsp:sp modelId="{965AEF65-A775-4982-A5C8-FF9731725B2E}">
      <dsp:nvSpPr>
        <dsp:cNvPr id="0" name=""/>
        <dsp:cNvSpPr/>
      </dsp:nvSpPr>
      <dsp:spPr>
        <a:xfrm>
          <a:off x="4173646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173646" y="1931795"/>
        <a:ext cx="158705" cy="159133"/>
      </dsp:txXfrm>
    </dsp:sp>
    <dsp:sp modelId="{2B18A474-4971-497D-AFAD-46E9E99EAC5E}">
      <dsp:nvSpPr>
        <dsp:cNvPr id="0" name=""/>
        <dsp:cNvSpPr/>
      </dsp:nvSpPr>
      <dsp:spPr>
        <a:xfrm>
          <a:off x="4494479" y="1464944"/>
          <a:ext cx="1069441" cy="109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WinSCP</a:t>
          </a:r>
        </a:p>
      </dsp:txBody>
      <dsp:txXfrm>
        <a:off x="4525802" y="1496267"/>
        <a:ext cx="1006795" cy="1030189"/>
      </dsp:txXfrm>
    </dsp:sp>
    <dsp:sp modelId="{0A10AD5C-D02C-486E-8B5A-64A3C4270340}">
      <dsp:nvSpPr>
        <dsp:cNvPr id="0" name=""/>
        <dsp:cNvSpPr/>
      </dsp:nvSpPr>
      <dsp:spPr>
        <a:xfrm>
          <a:off x="5670865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670865" y="1931795"/>
        <a:ext cx="158705" cy="159133"/>
      </dsp:txXfrm>
    </dsp:sp>
    <dsp:sp modelId="{C71DF863-9310-4E9D-8D40-F711C9653A29}">
      <dsp:nvSpPr>
        <dsp:cNvPr id="0" name=""/>
        <dsp:cNvSpPr/>
      </dsp:nvSpPr>
      <dsp:spPr>
        <a:xfrm>
          <a:off x="5991697" y="1464944"/>
          <a:ext cx="1069441" cy="109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Install Agent</a:t>
          </a:r>
        </a:p>
      </dsp:txBody>
      <dsp:txXfrm>
        <a:off x="6023020" y="1496267"/>
        <a:ext cx="1006795" cy="1030189"/>
      </dsp:txXfrm>
    </dsp:sp>
    <dsp:sp modelId="{8946D71B-4278-49EA-9564-15FBCE7F2C8C}">
      <dsp:nvSpPr>
        <dsp:cNvPr id="0" name=""/>
        <dsp:cNvSpPr/>
      </dsp:nvSpPr>
      <dsp:spPr>
        <a:xfrm>
          <a:off x="7168083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7168083" y="1931795"/>
        <a:ext cx="158705" cy="159133"/>
      </dsp:txXfrm>
    </dsp:sp>
    <dsp:sp modelId="{012C4DA5-F024-4D79-8DAA-BAB6751F4C1C}">
      <dsp:nvSpPr>
        <dsp:cNvPr id="0" name=""/>
        <dsp:cNvSpPr/>
      </dsp:nvSpPr>
      <dsp:spPr>
        <a:xfrm>
          <a:off x="7488915" y="1464944"/>
          <a:ext cx="1069441" cy="109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Configure Agent</a:t>
          </a:r>
        </a:p>
      </dsp:txBody>
      <dsp:txXfrm>
        <a:off x="7520238" y="1496267"/>
        <a:ext cx="1006795" cy="1030189"/>
      </dsp:txXfrm>
    </dsp:sp>
    <dsp:sp modelId="{D3757A6C-074E-41F5-AFDA-A3D617D8A9E5}">
      <dsp:nvSpPr>
        <dsp:cNvPr id="0" name=""/>
        <dsp:cNvSpPr/>
      </dsp:nvSpPr>
      <dsp:spPr>
        <a:xfrm>
          <a:off x="8665301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8665301" y="1931795"/>
        <a:ext cx="158705" cy="159133"/>
      </dsp:txXfrm>
    </dsp:sp>
    <dsp:sp modelId="{6D552958-4E71-4704-BC01-37F182B1F3DD}">
      <dsp:nvSpPr>
        <dsp:cNvPr id="0" name=""/>
        <dsp:cNvSpPr/>
      </dsp:nvSpPr>
      <dsp:spPr>
        <a:xfrm>
          <a:off x="8986134" y="1464944"/>
          <a:ext cx="1069441" cy="109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Run </a:t>
          </a:r>
        </a:p>
      </dsp:txBody>
      <dsp:txXfrm>
        <a:off x="9017457" y="1496267"/>
        <a:ext cx="1006795" cy="10301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BCD9D-B276-40DE-83AA-34045636D99E}">
      <dsp:nvSpPr>
        <dsp:cNvPr id="0" name=""/>
        <dsp:cNvSpPr/>
      </dsp:nvSpPr>
      <dsp:spPr>
        <a:xfrm>
          <a:off x="2824" y="1630373"/>
          <a:ext cx="1069441" cy="7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 In DataStream</a:t>
          </a:r>
        </a:p>
      </dsp:txBody>
      <dsp:txXfrm>
        <a:off x="25142" y="1652691"/>
        <a:ext cx="1024805" cy="717341"/>
      </dsp:txXfrm>
    </dsp:sp>
    <dsp:sp modelId="{603F0D64-2332-4306-8150-EB1741FDBB59}">
      <dsp:nvSpPr>
        <dsp:cNvPr id="0" name=""/>
        <dsp:cNvSpPr/>
      </dsp:nvSpPr>
      <dsp:spPr>
        <a:xfrm>
          <a:off x="1179209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179209" y="1931795"/>
        <a:ext cx="158705" cy="159133"/>
      </dsp:txXfrm>
    </dsp:sp>
    <dsp:sp modelId="{10687AD3-6199-4E48-BC8C-82D6B27060CB}">
      <dsp:nvSpPr>
        <dsp:cNvPr id="0" name=""/>
        <dsp:cNvSpPr/>
      </dsp:nvSpPr>
      <dsp:spPr>
        <a:xfrm>
          <a:off x="1500042" y="1630373"/>
          <a:ext cx="1069441" cy="7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Delivery Stream</a:t>
          </a:r>
        </a:p>
      </dsp:txBody>
      <dsp:txXfrm>
        <a:off x="1522360" y="1652691"/>
        <a:ext cx="1024805" cy="717341"/>
      </dsp:txXfrm>
    </dsp:sp>
    <dsp:sp modelId="{0844971A-BF95-4300-A206-A11D88FEC22A}">
      <dsp:nvSpPr>
        <dsp:cNvPr id="0" name=""/>
        <dsp:cNvSpPr/>
      </dsp:nvSpPr>
      <dsp:spPr>
        <a:xfrm>
          <a:off x="2676428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676428" y="1931795"/>
        <a:ext cx="158705" cy="159133"/>
      </dsp:txXfrm>
    </dsp:sp>
    <dsp:sp modelId="{44500034-573B-491C-B3D4-4F45EF844327}">
      <dsp:nvSpPr>
        <dsp:cNvPr id="0" name=""/>
        <dsp:cNvSpPr/>
      </dsp:nvSpPr>
      <dsp:spPr>
        <a:xfrm>
          <a:off x="2997260" y="1630373"/>
          <a:ext cx="1069441" cy="7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 In S3</a:t>
          </a:r>
        </a:p>
      </dsp:txBody>
      <dsp:txXfrm>
        <a:off x="3019578" y="1652691"/>
        <a:ext cx="1024805" cy="717341"/>
      </dsp:txXfrm>
    </dsp:sp>
    <dsp:sp modelId="{3E30925D-FC31-4E40-8FDF-892B8EA51ABD}">
      <dsp:nvSpPr>
        <dsp:cNvPr id="0" name=""/>
        <dsp:cNvSpPr/>
      </dsp:nvSpPr>
      <dsp:spPr>
        <a:xfrm>
          <a:off x="4173646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173646" y="1931795"/>
        <a:ext cx="158705" cy="159133"/>
      </dsp:txXfrm>
    </dsp:sp>
    <dsp:sp modelId="{D4D6A8FC-0D14-4F53-B36E-0533851A3D5B}">
      <dsp:nvSpPr>
        <dsp:cNvPr id="0" name=""/>
        <dsp:cNvSpPr/>
      </dsp:nvSpPr>
      <dsp:spPr>
        <a:xfrm>
          <a:off x="4494479" y="1630373"/>
          <a:ext cx="1069441" cy="7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Aws Glue To define Schema</a:t>
          </a:r>
        </a:p>
      </dsp:txBody>
      <dsp:txXfrm>
        <a:off x="4516797" y="1652691"/>
        <a:ext cx="1024805" cy="717341"/>
      </dsp:txXfrm>
    </dsp:sp>
    <dsp:sp modelId="{D67CD624-9773-49EA-B455-F01D89EE23C3}">
      <dsp:nvSpPr>
        <dsp:cNvPr id="0" name=""/>
        <dsp:cNvSpPr/>
      </dsp:nvSpPr>
      <dsp:spPr>
        <a:xfrm>
          <a:off x="5670865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670865" y="1931795"/>
        <a:ext cx="158705" cy="159133"/>
      </dsp:txXfrm>
    </dsp:sp>
    <dsp:sp modelId="{E3C0A583-1826-43F3-9BB8-F72D6FF76F48}">
      <dsp:nvSpPr>
        <dsp:cNvPr id="0" name=""/>
        <dsp:cNvSpPr/>
      </dsp:nvSpPr>
      <dsp:spPr>
        <a:xfrm>
          <a:off x="5991697" y="1630373"/>
          <a:ext cx="1069441" cy="7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ETL job (Convert to Parquet)</a:t>
          </a:r>
        </a:p>
      </dsp:txBody>
      <dsp:txXfrm>
        <a:off x="6014015" y="1652691"/>
        <a:ext cx="1024805" cy="717341"/>
      </dsp:txXfrm>
    </dsp:sp>
    <dsp:sp modelId="{3A328583-96B6-48FF-9392-F46B5FC9B530}">
      <dsp:nvSpPr>
        <dsp:cNvPr id="0" name=""/>
        <dsp:cNvSpPr/>
      </dsp:nvSpPr>
      <dsp:spPr>
        <a:xfrm>
          <a:off x="7168083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7168083" y="1931795"/>
        <a:ext cx="158705" cy="159133"/>
      </dsp:txXfrm>
    </dsp:sp>
    <dsp:sp modelId="{6447231A-975B-4CCD-BFDF-7B533DDEFCB6}">
      <dsp:nvSpPr>
        <dsp:cNvPr id="0" name=""/>
        <dsp:cNvSpPr/>
      </dsp:nvSpPr>
      <dsp:spPr>
        <a:xfrm>
          <a:off x="7488915" y="1630373"/>
          <a:ext cx="1069441" cy="7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Athena</a:t>
          </a:r>
        </a:p>
      </dsp:txBody>
      <dsp:txXfrm>
        <a:off x="7511233" y="1652691"/>
        <a:ext cx="1024805" cy="717341"/>
      </dsp:txXfrm>
    </dsp:sp>
    <dsp:sp modelId="{C4FBC723-501D-45D3-AC01-09A2F9C41943}">
      <dsp:nvSpPr>
        <dsp:cNvPr id="0" name=""/>
        <dsp:cNvSpPr/>
      </dsp:nvSpPr>
      <dsp:spPr>
        <a:xfrm>
          <a:off x="8665301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8665301" y="1931795"/>
        <a:ext cx="158705" cy="159133"/>
      </dsp:txXfrm>
    </dsp:sp>
    <dsp:sp modelId="{EA23C583-611C-446D-86EA-313A900E3B05}">
      <dsp:nvSpPr>
        <dsp:cNvPr id="0" name=""/>
        <dsp:cNvSpPr/>
      </dsp:nvSpPr>
      <dsp:spPr>
        <a:xfrm>
          <a:off x="8986134" y="1630373"/>
          <a:ext cx="1069441" cy="7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Perform Queries</a:t>
          </a:r>
        </a:p>
      </dsp:txBody>
      <dsp:txXfrm>
        <a:off x="9008452" y="1652691"/>
        <a:ext cx="1024805" cy="717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228B-D8B8-4025-9BC9-7969A39E7366}" type="datetimeFigureOut">
              <a:rPr lang="en-IN" smtClean="0"/>
              <a:t>08-01-2022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F2B-B5B9-4BC0-9362-1394B9FE291C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5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228B-D8B8-4025-9BC9-7969A39E7366}" type="datetimeFigureOut">
              <a:rPr lang="en-IN" smtClean="0"/>
              <a:t>08-01-2022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F2B-B5B9-4BC0-9362-1394B9FE29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60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228B-D8B8-4025-9BC9-7969A39E7366}" type="datetimeFigureOut">
              <a:rPr lang="en-IN" smtClean="0"/>
              <a:t>08-01-2022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F2B-B5B9-4BC0-9362-1394B9FE29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10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228B-D8B8-4025-9BC9-7969A39E7366}" type="datetimeFigureOut">
              <a:rPr lang="en-IN" smtClean="0"/>
              <a:t>08-01-2022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F2B-B5B9-4BC0-9362-1394B9FE29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5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228B-D8B8-4025-9BC9-7969A39E7366}" type="datetimeFigureOut">
              <a:rPr lang="en-IN" smtClean="0"/>
              <a:t>08-01-2022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F2B-B5B9-4BC0-9362-1394B9FE291C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9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228B-D8B8-4025-9BC9-7969A39E7366}" type="datetimeFigureOut">
              <a:rPr lang="en-IN" smtClean="0"/>
              <a:t>08-01-2022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F2B-B5B9-4BC0-9362-1394B9FE29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92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228B-D8B8-4025-9BC9-7969A39E7366}" type="datetimeFigureOut">
              <a:rPr lang="en-IN" smtClean="0"/>
              <a:t>08-01-2022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F2B-B5B9-4BC0-9362-1394B9FE29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88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228B-D8B8-4025-9BC9-7969A39E7366}" type="datetimeFigureOut">
              <a:rPr lang="en-IN" smtClean="0"/>
              <a:t>08-01-2022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F2B-B5B9-4BC0-9362-1394B9FE29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9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228B-D8B8-4025-9BC9-7969A39E7366}" type="datetimeFigureOut">
              <a:rPr lang="en-IN" smtClean="0"/>
              <a:t>08-01-2022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F2B-B5B9-4BC0-9362-1394B9FE29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61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BD228B-D8B8-4025-9BC9-7969A39E7366}" type="datetimeFigureOut">
              <a:rPr lang="en-IN" smtClean="0"/>
              <a:t>08-01-2022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50BF2B-B5B9-4BC0-9362-1394B9FE29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50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228B-D8B8-4025-9BC9-7969A39E7366}" type="datetimeFigureOut">
              <a:rPr lang="en-IN" smtClean="0"/>
              <a:t>08-01-2022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F2B-B5B9-4BC0-9362-1394B9FE29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42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BD228B-D8B8-4025-9BC9-7969A39E7366}" type="datetimeFigureOut">
              <a:rPr lang="en-IN" smtClean="0"/>
              <a:t>08-01-2022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50BF2B-B5B9-4BC0-9362-1394B9FE291C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93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AF25-C6DC-48D3-A960-B53F89029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Analysis on Realtime Stream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E675C-9726-4E4E-B6E3-54A51C209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By- mehul </a:t>
            </a:r>
            <a:r>
              <a:rPr lang="en-IN" dirty="0" err="1"/>
              <a:t>goyal</a:t>
            </a:r>
            <a:r>
              <a:rPr lang="en-IN" dirty="0"/>
              <a:t>, Abhishek Nigam, Swapnal Kumar gupta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7FA2-141A-4DBD-94D1-97BB7BDF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1231-7449-457A-BC88-2024BF97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91" y="1744133"/>
            <a:ext cx="10058400" cy="456635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1.Setup a Streaming Transactional data using Python and AWS Kinesis Agent</a:t>
            </a:r>
          </a:p>
          <a:p>
            <a:r>
              <a:rPr lang="en-IN" dirty="0"/>
              <a:t>2.</a:t>
            </a:r>
            <a:r>
              <a:rPr lang="en-US" dirty="0"/>
              <a:t>Using Agent and Kinesis Data Stream, send 100000 records to the Data Stream. Ensure the data is in       JSON format.</a:t>
            </a:r>
          </a:p>
          <a:p>
            <a:r>
              <a:rPr lang="en-US" dirty="0"/>
              <a:t>3.Using Kinesis Firehose store the JSON Transaction data in S3.</a:t>
            </a:r>
          </a:p>
          <a:p>
            <a:r>
              <a:rPr lang="en-US" dirty="0"/>
              <a:t>4. Convert the data into Parquet.</a:t>
            </a:r>
          </a:p>
          <a:p>
            <a:r>
              <a:rPr lang="en-US" dirty="0"/>
              <a:t>5. Analyze Parquet Data using Athena (Use AWS Glue to maintain the metadata)</a:t>
            </a:r>
          </a:p>
          <a:p>
            <a:r>
              <a:rPr lang="en-US" sz="1700" dirty="0"/>
              <a:t>a. Find the total count of transactions done by Credit Card.</a:t>
            </a:r>
          </a:p>
          <a:p>
            <a:r>
              <a:rPr lang="en-US" sz="1700" dirty="0"/>
              <a:t>b. Find the total revenue generated based on category.</a:t>
            </a:r>
          </a:p>
          <a:p>
            <a:r>
              <a:rPr lang="en-US" sz="1700" dirty="0"/>
              <a:t>c. Find the top selling subcategory in 'Exercise &amp; Fitness’.</a:t>
            </a:r>
          </a:p>
          <a:p>
            <a:r>
              <a:rPr lang="en-US" sz="1700" dirty="0"/>
              <a:t>d. Find the least selling category.</a:t>
            </a:r>
          </a:p>
          <a:p>
            <a:r>
              <a:rPr lang="en-US" sz="1700" dirty="0"/>
              <a:t>e. Find the top selling subcategory in least selling category</a:t>
            </a:r>
          </a:p>
          <a:p>
            <a:r>
              <a:rPr lang="en-US" sz="1700" dirty="0"/>
              <a:t>f. Find total revenue generated in Air Sports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3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CDF7-2840-4966-BBF1-9AD533B7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F4EA72-F415-4A8B-8E7D-6EB3BD261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423999"/>
              </p:ext>
            </p:extLst>
          </p:nvPr>
        </p:nvGraphicFramePr>
        <p:xfrm>
          <a:off x="0" y="1737360"/>
          <a:ext cx="12192000" cy="4290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10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1C16-DAA4-42B9-A753-AE8DC220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the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46D8A9-0F38-450A-92D9-2BCFE73B1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66992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813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0084-C950-49BF-B0AE-1F658879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EB086C-CE64-46A6-8302-202FCC8CA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02020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375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B5B1-A849-4AF0-9B3D-AE8C3490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818F-F992-4B2A-8C7B-34C6D002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1. We can directly upload our dataset and code in a </a:t>
            </a:r>
            <a:r>
              <a:rPr lang="en-IN" dirty="0" err="1"/>
              <a:t>github</a:t>
            </a:r>
            <a:r>
              <a:rPr lang="en-IN" dirty="0"/>
              <a:t> repository and use its code with WGET Command </a:t>
            </a:r>
          </a:p>
          <a:p>
            <a:pPr marL="0" indent="0">
              <a:buNone/>
            </a:pPr>
            <a:r>
              <a:rPr lang="en-IN" dirty="0"/>
              <a:t>2. We can use EMR cluster and convert to Parquet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93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4B03-7061-41F1-8B7B-FD4D12BD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1849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3581</TotalTime>
  <Words>262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Analysis on Realtime Stream Data</vt:lpstr>
      <vt:lpstr>Problem Statement</vt:lpstr>
      <vt:lpstr>Our Approach</vt:lpstr>
      <vt:lpstr>Get the data</vt:lpstr>
      <vt:lpstr>Next Steps</vt:lpstr>
      <vt:lpstr>Alternatives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Realtime Stream Data</dc:title>
  <dc:creator>Mehul Goyal</dc:creator>
  <cp:lastModifiedBy>Mehul Goyal</cp:lastModifiedBy>
  <cp:revision>3</cp:revision>
  <dcterms:created xsi:type="dcterms:W3CDTF">2022-01-05T05:52:44Z</dcterms:created>
  <dcterms:modified xsi:type="dcterms:W3CDTF">2022-01-08T09:38:43Z</dcterms:modified>
</cp:coreProperties>
</file>