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2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96" r:id="rId30"/>
    <p:sldId id="300" r:id="rId31"/>
    <p:sldId id="299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3" r:id="rId41"/>
    <p:sldId id="294" r:id="rId42"/>
    <p:sldId id="295" r:id="rId43"/>
    <p:sldId id="301" r:id="rId44"/>
    <p:sldId id="302" r:id="rId45"/>
    <p:sldId id="303" r:id="rId46"/>
    <p:sldId id="304" r:id="rId47"/>
    <p:sldId id="305" r:id="rId48"/>
    <p:sldId id="306" r:id="rId49"/>
    <p:sldId id="292" r:id="rId5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1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07D75-5B80-4712-A719-156C896A06A1}" type="datetimeFigureOut">
              <a:rPr lang="en-IN" smtClean="0"/>
              <a:t>13-07-2016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77CFE-43BE-4AFC-88E6-C7A0D6A78B7D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07D75-5B80-4712-A719-156C896A06A1}" type="datetimeFigureOut">
              <a:rPr lang="en-IN" smtClean="0"/>
              <a:t>13-07-2016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77CFE-43BE-4AFC-88E6-C7A0D6A78B7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07D75-5B80-4712-A719-156C896A06A1}" type="datetimeFigureOut">
              <a:rPr lang="en-IN" smtClean="0"/>
              <a:t>13-07-2016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77CFE-43BE-4AFC-88E6-C7A0D6A78B7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07D75-5B80-4712-A719-156C896A06A1}" type="datetimeFigureOut">
              <a:rPr lang="en-IN" smtClean="0"/>
              <a:t>13-07-2016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77CFE-43BE-4AFC-88E6-C7A0D6A78B7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07D75-5B80-4712-A719-156C896A06A1}" type="datetimeFigureOut">
              <a:rPr lang="en-IN" smtClean="0"/>
              <a:t>13-07-2016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77CFE-43BE-4AFC-88E6-C7A0D6A78B7D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07D75-5B80-4712-A719-156C896A06A1}" type="datetimeFigureOut">
              <a:rPr lang="en-IN" smtClean="0"/>
              <a:t>13-07-2016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77CFE-43BE-4AFC-88E6-C7A0D6A78B7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07D75-5B80-4712-A719-156C896A06A1}" type="datetimeFigureOut">
              <a:rPr lang="en-IN" smtClean="0"/>
              <a:t>13-07-2016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77CFE-43BE-4AFC-88E6-C7A0D6A78B7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07D75-5B80-4712-A719-156C896A06A1}" type="datetimeFigureOut">
              <a:rPr lang="en-IN" smtClean="0"/>
              <a:t>13-07-2016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77CFE-43BE-4AFC-88E6-C7A0D6A78B7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07D75-5B80-4712-A719-156C896A06A1}" type="datetimeFigureOut">
              <a:rPr lang="en-IN" smtClean="0"/>
              <a:t>13-07-2016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77CFE-43BE-4AFC-88E6-C7A0D6A78B7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07D75-5B80-4712-A719-156C896A06A1}" type="datetimeFigureOut">
              <a:rPr lang="en-IN" smtClean="0"/>
              <a:t>13-07-2016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77CFE-43BE-4AFC-88E6-C7A0D6A78B7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07D75-5B80-4712-A719-156C896A06A1}" type="datetimeFigureOut">
              <a:rPr lang="en-IN" smtClean="0"/>
              <a:t>13-07-2016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52D77CFE-43BE-4AFC-88E6-C7A0D6A78B7D}" type="slidenum">
              <a:rPr lang="en-IN" smtClean="0"/>
              <a:t>‹#›</a:t>
            </a:fld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4A07D75-5B80-4712-A719-156C896A06A1}" type="datetimeFigureOut">
              <a:rPr lang="en-IN" smtClean="0"/>
              <a:t>13-07-2016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2D77CFE-43BE-4AFC-88E6-C7A0D6A78B7D}" type="slidenum">
              <a:rPr lang="en-IN" smtClean="0"/>
              <a:t>‹#›</a:t>
            </a:fld>
            <a:endParaRPr lang="en-IN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ngular.io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Angular 2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Framework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92598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is </a:t>
            </a:r>
            <a:r>
              <a:rPr lang="en-IN" dirty="0" err="1" smtClean="0"/>
              <a:t>TypeScipt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Open source language.</a:t>
            </a:r>
          </a:p>
          <a:p>
            <a:r>
              <a:rPr lang="en-IN" dirty="0" smtClean="0"/>
              <a:t>Superset of JavaScript.</a:t>
            </a:r>
          </a:p>
          <a:p>
            <a:r>
              <a:rPr lang="en-IN" dirty="0" err="1" smtClean="0"/>
              <a:t>Transpiles</a:t>
            </a:r>
            <a:r>
              <a:rPr lang="en-IN" dirty="0" smtClean="0"/>
              <a:t>  to plain JavaScript.</a:t>
            </a:r>
          </a:p>
          <a:p>
            <a:r>
              <a:rPr lang="en-IN" dirty="0" smtClean="0"/>
              <a:t>Strongly typed.</a:t>
            </a:r>
          </a:p>
          <a:p>
            <a:r>
              <a:rPr lang="en-IN" dirty="0" smtClean="0"/>
              <a:t>.</a:t>
            </a:r>
            <a:r>
              <a:rPr lang="en-IN" dirty="0" err="1" smtClean="0"/>
              <a:t>ts</a:t>
            </a:r>
            <a:r>
              <a:rPr lang="en-IN" dirty="0" smtClean="0"/>
              <a:t> Extension.</a:t>
            </a:r>
          </a:p>
          <a:p>
            <a:r>
              <a:rPr lang="en-IN" dirty="0" smtClean="0"/>
              <a:t>Class-Based object orientation.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71896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TypeScript</a:t>
            </a:r>
            <a:r>
              <a:rPr lang="en-IN" dirty="0" smtClean="0"/>
              <a:t> Editors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Visual Studio.</a:t>
            </a:r>
          </a:p>
          <a:p>
            <a:r>
              <a:rPr lang="en-IN" dirty="0" smtClean="0"/>
              <a:t>Visual Studio Code.</a:t>
            </a:r>
          </a:p>
          <a:p>
            <a:r>
              <a:rPr lang="en-IN" dirty="0" smtClean="0"/>
              <a:t>Atom.</a:t>
            </a:r>
          </a:p>
          <a:p>
            <a:r>
              <a:rPr lang="en-IN" dirty="0" smtClean="0"/>
              <a:t>Eclipse.</a:t>
            </a:r>
          </a:p>
          <a:p>
            <a:r>
              <a:rPr lang="en-IN" dirty="0" smtClean="0"/>
              <a:t>Others.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24926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Setting Up Our Environment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 smtClean="0"/>
              <a:t>Npm</a:t>
            </a:r>
            <a:r>
              <a:rPr lang="en-IN" dirty="0" smtClean="0"/>
              <a:t> – Node Package </a:t>
            </a:r>
            <a:r>
              <a:rPr lang="en-IN" dirty="0" err="1" smtClean="0"/>
              <a:t>Manager,CLU</a:t>
            </a:r>
            <a:endParaRPr lang="en-IN" dirty="0" smtClean="0"/>
          </a:p>
          <a:p>
            <a:r>
              <a:rPr lang="en-IN" dirty="0" smtClean="0"/>
              <a:t>Set up the Angular 2 application.</a:t>
            </a:r>
          </a:p>
          <a:p>
            <a:r>
              <a:rPr lang="en-IN" dirty="0" smtClean="0"/>
              <a:t>1. Create an application folder.</a:t>
            </a:r>
          </a:p>
          <a:p>
            <a:r>
              <a:rPr lang="en-IN" dirty="0" smtClean="0"/>
              <a:t>2. Create the </a:t>
            </a:r>
            <a:r>
              <a:rPr lang="en-IN" dirty="0" err="1" smtClean="0"/>
              <a:t>tsconfig.json</a:t>
            </a:r>
            <a:r>
              <a:rPr lang="en-IN" dirty="0" smtClean="0"/>
              <a:t> file.</a:t>
            </a:r>
          </a:p>
          <a:p>
            <a:r>
              <a:rPr lang="en-IN" dirty="0" smtClean="0"/>
              <a:t>3. Create the </a:t>
            </a:r>
            <a:r>
              <a:rPr lang="en-IN" dirty="0" err="1"/>
              <a:t>p</a:t>
            </a:r>
            <a:r>
              <a:rPr lang="en-IN" dirty="0" err="1" smtClean="0"/>
              <a:t>ackage.json</a:t>
            </a:r>
            <a:r>
              <a:rPr lang="en-IN" dirty="0" smtClean="0"/>
              <a:t> file.</a:t>
            </a:r>
          </a:p>
          <a:p>
            <a:r>
              <a:rPr lang="en-IN" dirty="0" smtClean="0"/>
              <a:t>4. Create the </a:t>
            </a:r>
            <a:r>
              <a:rPr lang="en-IN" dirty="0" err="1" smtClean="0"/>
              <a:t>typings.json</a:t>
            </a:r>
            <a:r>
              <a:rPr lang="en-IN" dirty="0" smtClean="0"/>
              <a:t> file.</a:t>
            </a:r>
          </a:p>
          <a:p>
            <a:r>
              <a:rPr lang="en-IN" dirty="0" smtClean="0"/>
              <a:t>5. Install the libraries and </a:t>
            </a:r>
            <a:r>
              <a:rPr lang="en-IN" dirty="0" err="1" smtClean="0"/>
              <a:t>typings</a:t>
            </a:r>
            <a:r>
              <a:rPr lang="en-IN" dirty="0" smtClean="0"/>
              <a:t>.</a:t>
            </a:r>
          </a:p>
          <a:p>
            <a:r>
              <a:rPr lang="en-IN" dirty="0" smtClean="0"/>
              <a:t>6. Create the host Web Page(index.html)</a:t>
            </a:r>
          </a:p>
          <a:p>
            <a:r>
              <a:rPr lang="en-IN" dirty="0" smtClean="0"/>
              <a:t>7. Create the </a:t>
            </a:r>
            <a:r>
              <a:rPr lang="en-IN" dirty="0" err="1" smtClean="0"/>
              <a:t>main.ts</a:t>
            </a:r>
            <a:r>
              <a:rPr lang="en-IN" dirty="0" smtClean="0"/>
              <a:t> file(</a:t>
            </a:r>
            <a:r>
              <a:rPr lang="en-IN" dirty="0" err="1" smtClean="0"/>
              <a:t>bootstrapper</a:t>
            </a:r>
            <a:r>
              <a:rPr lang="en-IN" dirty="0" smtClean="0"/>
              <a:t>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53039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Option to Start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Manually perform each step.</a:t>
            </a:r>
          </a:p>
          <a:p>
            <a:pPr marL="274320" lvl="1" indent="-274320">
              <a:buClr>
                <a:schemeClr val="accent3"/>
              </a:buClr>
              <a:buSzPct val="95000"/>
            </a:pPr>
            <a:r>
              <a:rPr lang="en-IN" dirty="0">
                <a:hlinkClick r:id="rId2"/>
              </a:rPr>
              <a:t>www.angular.io</a:t>
            </a:r>
            <a:r>
              <a:rPr lang="en-IN" dirty="0"/>
              <a:t> Quick Start.</a:t>
            </a:r>
          </a:p>
          <a:p>
            <a:r>
              <a:rPr lang="en-IN" dirty="0" smtClean="0"/>
              <a:t>Download the results of these steps</a:t>
            </a:r>
          </a:p>
          <a:p>
            <a:r>
              <a:rPr lang="en-IN" dirty="0" smtClean="0">
                <a:hlinkClick r:id="rId2"/>
              </a:rPr>
              <a:t>www.angular.io</a:t>
            </a:r>
            <a:endParaRPr lang="en-IN" dirty="0" smtClean="0"/>
          </a:p>
          <a:p>
            <a:r>
              <a:rPr lang="en-IN" dirty="0" err="1" smtClean="0"/>
              <a:t>AngularCli</a:t>
            </a:r>
            <a:endParaRPr lang="en-IN" dirty="0" smtClean="0"/>
          </a:p>
          <a:p>
            <a:pPr marL="393192" lvl="1" indent="0">
              <a:buNone/>
            </a:pP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880242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Component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What is a Component?</a:t>
            </a:r>
          </a:p>
          <a:p>
            <a:r>
              <a:rPr lang="en-IN" dirty="0" smtClean="0"/>
              <a:t>Creating the Component Class</a:t>
            </a:r>
          </a:p>
          <a:p>
            <a:r>
              <a:rPr lang="en-IN" dirty="0" smtClean="0"/>
              <a:t>Defining the Metadata with a Decorator.</a:t>
            </a:r>
          </a:p>
          <a:p>
            <a:r>
              <a:rPr lang="en-IN" dirty="0" smtClean="0"/>
              <a:t>Importing What We Need</a:t>
            </a:r>
          </a:p>
          <a:p>
            <a:r>
              <a:rPr lang="en-IN" dirty="0" smtClean="0"/>
              <a:t>Bootstrapping Our App Component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06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is a component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71405"/>
            <a:ext cx="8229600" cy="4116953"/>
          </a:xfrm>
        </p:spPr>
      </p:pic>
    </p:spTree>
    <p:extLst>
      <p:ext uri="{BB962C8B-B14F-4D97-AF65-F5344CB8AC3E}">
        <p14:creationId xmlns:p14="http://schemas.microsoft.com/office/powerpoint/2010/main" val="1150032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Component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17880"/>
            <a:ext cx="8229600" cy="4224003"/>
          </a:xfrm>
        </p:spPr>
      </p:pic>
    </p:spTree>
    <p:extLst>
      <p:ext uri="{BB962C8B-B14F-4D97-AF65-F5344CB8AC3E}">
        <p14:creationId xmlns:p14="http://schemas.microsoft.com/office/powerpoint/2010/main" val="1691582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Component detail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42384"/>
            <a:ext cx="8229600" cy="4174995"/>
          </a:xfrm>
        </p:spPr>
      </p:pic>
    </p:spTree>
    <p:extLst>
      <p:ext uri="{BB962C8B-B14F-4D97-AF65-F5344CB8AC3E}">
        <p14:creationId xmlns:p14="http://schemas.microsoft.com/office/powerpoint/2010/main" val="1351372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Component Class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61687"/>
            <a:ext cx="8229600" cy="4136388"/>
          </a:xfrm>
        </p:spPr>
      </p:pic>
    </p:spTree>
    <p:extLst>
      <p:ext uri="{BB962C8B-B14F-4D97-AF65-F5344CB8AC3E}">
        <p14:creationId xmlns:p14="http://schemas.microsoft.com/office/powerpoint/2010/main" val="750613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Component Class Properties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04449"/>
            <a:ext cx="8229600" cy="3850864"/>
          </a:xfrm>
        </p:spPr>
      </p:pic>
    </p:spTree>
    <p:extLst>
      <p:ext uri="{BB962C8B-B14F-4D97-AF65-F5344CB8AC3E}">
        <p14:creationId xmlns:p14="http://schemas.microsoft.com/office/powerpoint/2010/main" val="3360781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Key Points For Today Session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What is a Angular </a:t>
            </a:r>
            <a:r>
              <a:rPr lang="en-IN" dirty="0" err="1" smtClean="0"/>
              <a:t>Js</a:t>
            </a:r>
            <a:r>
              <a:rPr lang="en-IN" dirty="0" smtClean="0"/>
              <a:t> ?</a:t>
            </a:r>
          </a:p>
          <a:p>
            <a:r>
              <a:rPr lang="en-IN" dirty="0" smtClean="0"/>
              <a:t>What is the main benefits of Angular </a:t>
            </a:r>
            <a:r>
              <a:rPr lang="en-IN" dirty="0" err="1" smtClean="0"/>
              <a:t>Js</a:t>
            </a:r>
            <a:r>
              <a:rPr lang="en-IN" dirty="0" smtClean="0"/>
              <a:t> ?</a:t>
            </a:r>
          </a:p>
          <a:p>
            <a:r>
              <a:rPr lang="en-IN" dirty="0" smtClean="0"/>
              <a:t>What is the difference between Angular </a:t>
            </a:r>
            <a:r>
              <a:rPr lang="en-IN" dirty="0" err="1" smtClean="0"/>
              <a:t>js</a:t>
            </a:r>
            <a:r>
              <a:rPr lang="en-IN" dirty="0" smtClean="0"/>
              <a:t> 1 and Angular </a:t>
            </a:r>
            <a:r>
              <a:rPr lang="en-IN" dirty="0" err="1" smtClean="0"/>
              <a:t>js</a:t>
            </a:r>
            <a:r>
              <a:rPr lang="en-IN" dirty="0" smtClean="0"/>
              <a:t> 2 ?</a:t>
            </a:r>
          </a:p>
          <a:p>
            <a:r>
              <a:rPr lang="en-IN" dirty="0" smtClean="0"/>
              <a:t>Structure of Angular </a:t>
            </a:r>
            <a:r>
              <a:rPr lang="en-IN" dirty="0" err="1" smtClean="0"/>
              <a:t>Js</a:t>
            </a:r>
            <a:r>
              <a:rPr lang="en-IN" dirty="0"/>
              <a:t> </a:t>
            </a:r>
            <a:r>
              <a:rPr lang="en-IN" dirty="0" smtClean="0"/>
              <a:t>? </a:t>
            </a:r>
          </a:p>
          <a:p>
            <a:r>
              <a:rPr lang="en-IN" dirty="0" smtClean="0"/>
              <a:t>Choose of </a:t>
            </a:r>
            <a:r>
              <a:rPr lang="en-IN" dirty="0" err="1" smtClean="0"/>
              <a:t>Language|Editor</a:t>
            </a:r>
            <a:r>
              <a:rPr lang="en-IN" dirty="0" smtClean="0"/>
              <a:t> ?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4262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Defining the Metadata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59528"/>
            <a:ext cx="8229600" cy="4140706"/>
          </a:xfrm>
        </p:spPr>
      </p:pic>
    </p:spTree>
    <p:extLst>
      <p:ext uri="{BB962C8B-B14F-4D97-AF65-F5344CB8AC3E}">
        <p14:creationId xmlns:p14="http://schemas.microsoft.com/office/powerpoint/2010/main" val="1610607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Decorator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454326"/>
            <a:ext cx="8229600" cy="3351111"/>
          </a:xfrm>
        </p:spPr>
      </p:pic>
    </p:spTree>
    <p:extLst>
      <p:ext uri="{BB962C8B-B14F-4D97-AF65-F5344CB8AC3E}">
        <p14:creationId xmlns:p14="http://schemas.microsoft.com/office/powerpoint/2010/main" val="4149780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Defining the </a:t>
            </a:r>
            <a:r>
              <a:rPr lang="en-IN" dirty="0" err="1" smtClean="0"/>
              <a:t>MetaData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51961"/>
            <a:ext cx="8229600" cy="4155840"/>
          </a:xfrm>
        </p:spPr>
      </p:pic>
    </p:spTree>
    <p:extLst>
      <p:ext uri="{BB962C8B-B14F-4D97-AF65-F5344CB8AC3E}">
        <p14:creationId xmlns:p14="http://schemas.microsoft.com/office/powerpoint/2010/main" val="2437313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Importing What We Need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94439"/>
            <a:ext cx="8229600" cy="4070885"/>
          </a:xfrm>
        </p:spPr>
      </p:pic>
    </p:spTree>
    <p:extLst>
      <p:ext uri="{BB962C8B-B14F-4D97-AF65-F5344CB8AC3E}">
        <p14:creationId xmlns:p14="http://schemas.microsoft.com/office/powerpoint/2010/main" val="4134163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Hosting the Application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106951"/>
            <a:ext cx="8229600" cy="4045860"/>
          </a:xfrm>
        </p:spPr>
      </p:pic>
    </p:spTree>
    <p:extLst>
      <p:ext uri="{BB962C8B-B14F-4D97-AF65-F5344CB8AC3E}">
        <p14:creationId xmlns:p14="http://schemas.microsoft.com/office/powerpoint/2010/main" val="2491212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Angular 2 Application </a:t>
            </a:r>
            <a:r>
              <a:rPr lang="en-IN" dirty="0" err="1" smtClean="0"/>
              <a:t>Startup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57354"/>
            <a:ext cx="8229600" cy="4145055"/>
          </a:xfrm>
        </p:spPr>
      </p:pic>
    </p:spTree>
    <p:extLst>
      <p:ext uri="{BB962C8B-B14F-4D97-AF65-F5344CB8AC3E}">
        <p14:creationId xmlns:p14="http://schemas.microsoft.com/office/powerpoint/2010/main" val="1532937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Template, Interpolation and Directives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Building a </a:t>
            </a:r>
            <a:r>
              <a:rPr lang="en-IN" dirty="0" smtClean="0"/>
              <a:t>Template</a:t>
            </a:r>
          </a:p>
          <a:p>
            <a:r>
              <a:rPr lang="en-IN" dirty="0" smtClean="0"/>
              <a:t>Using a Component as a Directive</a:t>
            </a:r>
          </a:p>
          <a:p>
            <a:r>
              <a:rPr lang="en-IN" dirty="0" smtClean="0"/>
              <a:t>Binding with Interpolation</a:t>
            </a:r>
          </a:p>
          <a:p>
            <a:r>
              <a:rPr lang="en-IN" dirty="0" smtClean="0"/>
              <a:t>Adding Logic with Directives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6361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Defining a Template in a Component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56366"/>
            <a:ext cx="8229600" cy="4147030"/>
          </a:xfrm>
        </p:spPr>
      </p:pic>
    </p:spTree>
    <p:extLst>
      <p:ext uri="{BB962C8B-B14F-4D97-AF65-F5344CB8AC3E}">
        <p14:creationId xmlns:p14="http://schemas.microsoft.com/office/powerpoint/2010/main" val="4169952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Using a Component as a Directive</a:t>
            </a:r>
            <a:br>
              <a:rPr lang="en-IN" dirty="0" smtClean="0"/>
            </a:br>
            <a:r>
              <a:rPr lang="en-IN" dirty="0" smtClean="0"/>
              <a:t>For Add Step 1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0" y="2098552"/>
            <a:ext cx="8207259" cy="4062658"/>
          </a:xfrm>
        </p:spPr>
      </p:pic>
    </p:spTree>
    <p:extLst>
      <p:ext uri="{BB962C8B-B14F-4D97-AF65-F5344CB8AC3E}">
        <p14:creationId xmlns:p14="http://schemas.microsoft.com/office/powerpoint/2010/main" val="2480471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Using a Component as a Directive</a:t>
            </a:r>
            <a:br>
              <a:rPr lang="en-IN" dirty="0"/>
            </a:br>
            <a:r>
              <a:rPr lang="en-IN" dirty="0"/>
              <a:t>For Add Step </a:t>
            </a:r>
            <a:r>
              <a:rPr lang="en-IN" dirty="0" smtClean="0"/>
              <a:t>2.0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80057"/>
            <a:ext cx="8229600" cy="4099648"/>
          </a:xfrm>
        </p:spPr>
      </p:pic>
    </p:spTree>
    <p:extLst>
      <p:ext uri="{BB962C8B-B14F-4D97-AF65-F5344CB8AC3E}">
        <p14:creationId xmlns:p14="http://schemas.microsoft.com/office/powerpoint/2010/main" val="1697763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Key Points For Today Session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Introduction of Components.</a:t>
            </a:r>
          </a:p>
          <a:p>
            <a:r>
              <a:rPr lang="en-IN" dirty="0" smtClean="0"/>
              <a:t>Template, Interpolation and Directives.</a:t>
            </a:r>
          </a:p>
          <a:p>
            <a:r>
              <a:rPr lang="en-IN" dirty="0" smtClean="0"/>
              <a:t>Data Binding and Pipes.</a:t>
            </a:r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58233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Using a Component as a Directive</a:t>
            </a:r>
            <a:br>
              <a:rPr lang="en-IN" dirty="0"/>
            </a:br>
            <a:r>
              <a:rPr lang="en-IN" dirty="0"/>
              <a:t>For Add </a:t>
            </a:r>
            <a:r>
              <a:rPr lang="en-IN" dirty="0" smtClean="0"/>
              <a:t>Step 2.1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126728"/>
            <a:ext cx="8229600" cy="4006306"/>
          </a:xfrm>
        </p:spPr>
      </p:pic>
    </p:spTree>
    <p:extLst>
      <p:ext uri="{BB962C8B-B14F-4D97-AF65-F5344CB8AC3E}">
        <p14:creationId xmlns:p14="http://schemas.microsoft.com/office/powerpoint/2010/main" val="781416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Using a Component as a Directive</a:t>
            </a:r>
            <a:br>
              <a:rPr lang="en-IN" dirty="0"/>
            </a:br>
            <a:r>
              <a:rPr lang="en-IN" dirty="0"/>
              <a:t>For Add Step </a:t>
            </a:r>
            <a:r>
              <a:rPr lang="en-IN" dirty="0" smtClean="0"/>
              <a:t>3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116024"/>
            <a:ext cx="8229600" cy="4027714"/>
          </a:xfrm>
        </p:spPr>
      </p:pic>
    </p:spTree>
    <p:extLst>
      <p:ext uri="{BB962C8B-B14F-4D97-AF65-F5344CB8AC3E}">
        <p14:creationId xmlns:p14="http://schemas.microsoft.com/office/powerpoint/2010/main" val="2184928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Binding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372146"/>
            <a:ext cx="8229600" cy="3515470"/>
          </a:xfrm>
        </p:spPr>
      </p:pic>
    </p:spTree>
    <p:extLst>
      <p:ext uri="{BB962C8B-B14F-4D97-AF65-F5344CB8AC3E}">
        <p14:creationId xmlns:p14="http://schemas.microsoft.com/office/powerpoint/2010/main" val="3710295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Interpolation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97935"/>
            <a:ext cx="8229600" cy="3663892"/>
          </a:xfrm>
        </p:spPr>
      </p:pic>
    </p:spTree>
    <p:extLst>
      <p:ext uri="{BB962C8B-B14F-4D97-AF65-F5344CB8AC3E}">
        <p14:creationId xmlns:p14="http://schemas.microsoft.com/office/powerpoint/2010/main" val="2691204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Directive</a:t>
            </a:r>
            <a:endParaRPr lang="en-IN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71294"/>
            <a:ext cx="8229600" cy="4117174"/>
          </a:xfrm>
        </p:spPr>
      </p:pic>
    </p:spTree>
    <p:extLst>
      <p:ext uri="{BB962C8B-B14F-4D97-AF65-F5344CB8AC3E}">
        <p14:creationId xmlns:p14="http://schemas.microsoft.com/office/powerpoint/2010/main" val="1394160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Custom Directive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78081"/>
            <a:ext cx="8229600" cy="4103600"/>
          </a:xfrm>
        </p:spPr>
      </p:pic>
    </p:spTree>
    <p:extLst>
      <p:ext uri="{BB962C8B-B14F-4D97-AF65-F5344CB8AC3E}">
        <p14:creationId xmlns:p14="http://schemas.microsoft.com/office/powerpoint/2010/main" val="1977820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Built in Directive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52223"/>
            <a:ext cx="8229600" cy="4155317"/>
          </a:xfrm>
        </p:spPr>
      </p:pic>
    </p:spTree>
    <p:extLst>
      <p:ext uri="{BB962C8B-B14F-4D97-AF65-F5344CB8AC3E}">
        <p14:creationId xmlns:p14="http://schemas.microsoft.com/office/powerpoint/2010/main" val="447564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ngIf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372013"/>
            <a:ext cx="8229600" cy="3515736"/>
          </a:xfrm>
        </p:spPr>
      </p:pic>
    </p:spTree>
    <p:extLst>
      <p:ext uri="{BB962C8B-B14F-4D97-AF65-F5344CB8AC3E}">
        <p14:creationId xmlns:p14="http://schemas.microsoft.com/office/powerpoint/2010/main" val="3633899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ngFor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168387"/>
            <a:ext cx="8229600" cy="3922989"/>
          </a:xfrm>
        </p:spPr>
      </p:pic>
    </p:spTree>
    <p:extLst>
      <p:ext uri="{BB962C8B-B14F-4D97-AF65-F5344CB8AC3E}">
        <p14:creationId xmlns:p14="http://schemas.microsoft.com/office/powerpoint/2010/main" val="698230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</a:t>
            </a:r>
            <a:r>
              <a:rPr lang="en-IN" dirty="0" smtClean="0"/>
              <a:t>or of </a:t>
            </a:r>
            <a:r>
              <a:rPr lang="en-IN" dirty="0" err="1" smtClean="0"/>
              <a:t>vs</a:t>
            </a:r>
            <a:r>
              <a:rPr lang="en-IN" dirty="0" smtClean="0"/>
              <a:t> for in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24687"/>
            <a:ext cx="8229600" cy="4210389"/>
          </a:xfrm>
        </p:spPr>
      </p:pic>
    </p:spTree>
    <p:extLst>
      <p:ext uri="{BB962C8B-B14F-4D97-AF65-F5344CB8AC3E}">
        <p14:creationId xmlns:p14="http://schemas.microsoft.com/office/powerpoint/2010/main" val="2773065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is Angular </a:t>
            </a:r>
            <a:r>
              <a:rPr lang="en-IN" dirty="0" err="1" smtClean="0"/>
              <a:t>Js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Angular 2 is </a:t>
            </a:r>
            <a:r>
              <a:rPr lang="en-IN" dirty="0" err="1"/>
              <a:t>J</a:t>
            </a:r>
            <a:r>
              <a:rPr lang="en-IN" dirty="0" err="1" smtClean="0"/>
              <a:t>avascript</a:t>
            </a:r>
            <a:r>
              <a:rPr lang="en-IN" dirty="0" smtClean="0"/>
              <a:t> framework.</a:t>
            </a:r>
          </a:p>
          <a:p>
            <a:r>
              <a:rPr lang="en-IN" dirty="0" smtClean="0"/>
              <a:t>Building client side application.</a:t>
            </a:r>
          </a:p>
          <a:p>
            <a:r>
              <a:rPr lang="en-IN" dirty="0" smtClean="0"/>
              <a:t>Using HTML,CSS and </a:t>
            </a:r>
            <a:r>
              <a:rPr lang="en-IN" dirty="0" err="1" smtClean="0"/>
              <a:t>Javascript</a:t>
            </a:r>
            <a:r>
              <a:rPr lang="en-IN" dirty="0" smtClean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21528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Binding and Pipes.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Property Binding</a:t>
            </a:r>
          </a:p>
          <a:p>
            <a:r>
              <a:rPr lang="en-IN" dirty="0" smtClean="0"/>
              <a:t>Handling Events with Event Binding</a:t>
            </a:r>
          </a:p>
          <a:p>
            <a:r>
              <a:rPr lang="en-IN" dirty="0" smtClean="0"/>
              <a:t>Handling Input with Two-way Binding.</a:t>
            </a:r>
          </a:p>
          <a:p>
            <a:r>
              <a:rPr lang="en-IN" dirty="0" smtClean="0"/>
              <a:t>Transforming Data with Pipes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99948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Property binding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63552"/>
            <a:ext cx="8229600" cy="3732658"/>
          </a:xfrm>
        </p:spPr>
      </p:pic>
    </p:spTree>
    <p:extLst>
      <p:ext uri="{BB962C8B-B14F-4D97-AF65-F5344CB8AC3E}">
        <p14:creationId xmlns:p14="http://schemas.microsoft.com/office/powerpoint/2010/main" val="2793825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Property Binding Example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326664"/>
            <a:ext cx="8229600" cy="3606434"/>
          </a:xfrm>
        </p:spPr>
      </p:pic>
    </p:spTree>
    <p:extLst>
      <p:ext uri="{BB962C8B-B14F-4D97-AF65-F5344CB8AC3E}">
        <p14:creationId xmlns:p14="http://schemas.microsoft.com/office/powerpoint/2010/main" val="321750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Event Binding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556" y="1935163"/>
            <a:ext cx="7724888" cy="4389437"/>
          </a:xfrm>
        </p:spPr>
      </p:pic>
    </p:spTree>
    <p:extLst>
      <p:ext uri="{BB962C8B-B14F-4D97-AF65-F5344CB8AC3E}">
        <p14:creationId xmlns:p14="http://schemas.microsoft.com/office/powerpoint/2010/main" val="3936561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Event Binding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201" y="1935163"/>
            <a:ext cx="7761598" cy="4389437"/>
          </a:xfrm>
        </p:spPr>
      </p:pic>
    </p:spTree>
    <p:extLst>
      <p:ext uri="{BB962C8B-B14F-4D97-AF65-F5344CB8AC3E}">
        <p14:creationId xmlns:p14="http://schemas.microsoft.com/office/powerpoint/2010/main" val="2959300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Two Way Binding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63689"/>
            <a:ext cx="8229600" cy="4132384"/>
          </a:xfrm>
        </p:spPr>
      </p:pic>
    </p:spTree>
    <p:extLst>
      <p:ext uri="{BB962C8B-B14F-4D97-AF65-F5344CB8AC3E}">
        <p14:creationId xmlns:p14="http://schemas.microsoft.com/office/powerpoint/2010/main" val="1341356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Pipes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930" y="1935163"/>
            <a:ext cx="7582139" cy="4389437"/>
          </a:xfrm>
        </p:spPr>
      </p:pic>
    </p:spTree>
    <p:extLst>
      <p:ext uri="{BB962C8B-B14F-4D97-AF65-F5344CB8AC3E}">
        <p14:creationId xmlns:p14="http://schemas.microsoft.com/office/powerpoint/2010/main" val="3342553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Pipe Example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710" y="2326664"/>
            <a:ext cx="7734579" cy="3606434"/>
          </a:xfrm>
        </p:spPr>
      </p:pic>
    </p:spTree>
    <p:extLst>
      <p:ext uri="{BB962C8B-B14F-4D97-AF65-F5344CB8AC3E}">
        <p14:creationId xmlns:p14="http://schemas.microsoft.com/office/powerpoint/2010/main" val="2843557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 Binding Ways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58202"/>
            <a:ext cx="8229600" cy="4143359"/>
          </a:xfrm>
        </p:spPr>
      </p:pic>
    </p:spTree>
    <p:extLst>
      <p:ext uri="{BB962C8B-B14F-4D97-AF65-F5344CB8AC3E}">
        <p14:creationId xmlns:p14="http://schemas.microsoft.com/office/powerpoint/2010/main" val="1636777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Next Session </a:t>
            </a:r>
            <a:r>
              <a:rPr lang="en-IN" smtClean="0"/>
              <a:t>Will Cover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More on Components.</a:t>
            </a:r>
          </a:p>
          <a:p>
            <a:r>
              <a:rPr lang="en-IN" dirty="0"/>
              <a:t>Building Nested Components.</a:t>
            </a:r>
          </a:p>
          <a:p>
            <a:r>
              <a:rPr lang="en-IN" dirty="0"/>
              <a:t>Service and Dependence Injection.</a:t>
            </a:r>
          </a:p>
          <a:p>
            <a:r>
              <a:rPr lang="en-IN" dirty="0"/>
              <a:t>Retrieve Data using Http</a:t>
            </a:r>
          </a:p>
          <a:p>
            <a:r>
              <a:rPr lang="en-IN" dirty="0"/>
              <a:t>Navigation and Routing.</a:t>
            </a:r>
          </a:p>
        </p:txBody>
      </p:sp>
    </p:spTree>
    <p:extLst>
      <p:ext uri="{BB962C8B-B14F-4D97-AF65-F5344CB8AC3E}">
        <p14:creationId xmlns:p14="http://schemas.microsoft.com/office/powerpoint/2010/main" val="1930294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Why Angular </a:t>
            </a:r>
            <a:r>
              <a:rPr lang="en-IN" dirty="0" err="1" smtClean="0"/>
              <a:t>js</a:t>
            </a:r>
            <a:r>
              <a:rPr lang="en-IN" dirty="0" smtClean="0"/>
              <a:t>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Expressive HTML . For </a:t>
            </a:r>
            <a:r>
              <a:rPr lang="en-IN" dirty="0" err="1" smtClean="0"/>
              <a:t>eg</a:t>
            </a:r>
            <a:r>
              <a:rPr lang="en-IN" dirty="0" smtClean="0"/>
              <a:t>:- </a:t>
            </a:r>
            <a:r>
              <a:rPr lang="en-IN" dirty="0" err="1" smtClean="0"/>
              <a:t>ngIf,ngFor</a:t>
            </a:r>
            <a:endParaRPr lang="en-IN" dirty="0" smtClean="0"/>
          </a:p>
          <a:p>
            <a:r>
              <a:rPr lang="en-IN" dirty="0" smtClean="0"/>
              <a:t>Powerful data-binding.</a:t>
            </a:r>
          </a:p>
          <a:p>
            <a:r>
              <a:rPr lang="en-IN" dirty="0" smtClean="0"/>
              <a:t>Support Modular By Design.</a:t>
            </a:r>
          </a:p>
          <a:p>
            <a:r>
              <a:rPr lang="en-IN" dirty="0" smtClean="0"/>
              <a:t>Built in Back-end Integration Service.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0726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Why Angular </a:t>
            </a:r>
            <a:r>
              <a:rPr lang="en-IN" dirty="0" err="1" smtClean="0"/>
              <a:t>Js</a:t>
            </a:r>
            <a:r>
              <a:rPr lang="en-IN" dirty="0" smtClean="0"/>
              <a:t> 2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Built for Speed.</a:t>
            </a:r>
          </a:p>
          <a:p>
            <a:r>
              <a:rPr lang="en-IN" dirty="0" smtClean="0"/>
              <a:t>Modern – using new features – </a:t>
            </a:r>
            <a:r>
              <a:rPr lang="en-IN" dirty="0" err="1" smtClean="0"/>
              <a:t>classes,object</a:t>
            </a:r>
            <a:r>
              <a:rPr lang="en-IN" dirty="0" smtClean="0"/>
              <a:t>.</a:t>
            </a:r>
          </a:p>
          <a:p>
            <a:r>
              <a:rPr lang="en-IN" dirty="0" smtClean="0"/>
              <a:t>Simplified </a:t>
            </a:r>
            <a:r>
              <a:rPr lang="en-IN" dirty="0" err="1" smtClean="0"/>
              <a:t>Api</a:t>
            </a:r>
            <a:r>
              <a:rPr lang="en-IN" dirty="0" smtClean="0"/>
              <a:t>.</a:t>
            </a:r>
          </a:p>
          <a:p>
            <a:r>
              <a:rPr lang="en-IN" dirty="0" smtClean="0"/>
              <a:t>Enhances Productivity.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3401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Structure of  Angular </a:t>
            </a:r>
            <a:r>
              <a:rPr lang="en-IN" dirty="0" err="1" smtClean="0"/>
              <a:t>Js</a:t>
            </a:r>
            <a:r>
              <a:rPr lang="en-IN" dirty="0" smtClean="0"/>
              <a:t> 2</a:t>
            </a:r>
            <a:endParaRPr lang="en-IN" dirty="0"/>
          </a:p>
        </p:txBody>
      </p:sp>
      <p:pic>
        <p:nvPicPr>
          <p:cNvPr id="1026" name="Picture 2" descr="C:\Users\Concretio\Documents\AngularJs\Angular js2\images\intro1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" y="2380501"/>
            <a:ext cx="8229600" cy="3498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356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Component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47823"/>
            <a:ext cx="8229600" cy="4164117"/>
          </a:xfrm>
        </p:spPr>
      </p:pic>
    </p:spTree>
    <p:extLst>
      <p:ext uri="{BB962C8B-B14F-4D97-AF65-F5344CB8AC3E}">
        <p14:creationId xmlns:p14="http://schemas.microsoft.com/office/powerpoint/2010/main" val="3987356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Selecting a Language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ES5(</a:t>
            </a:r>
            <a:r>
              <a:rPr lang="en-IN" dirty="0" err="1" smtClean="0"/>
              <a:t>EcmaScrpt</a:t>
            </a:r>
            <a:r>
              <a:rPr lang="en-IN" dirty="0" smtClean="0"/>
              <a:t> 5) – Run in the browser.</a:t>
            </a:r>
          </a:p>
          <a:p>
            <a:r>
              <a:rPr lang="en-IN" dirty="0" smtClean="0"/>
              <a:t>ES6(ES-2015) – Lots of new features (</a:t>
            </a:r>
            <a:r>
              <a:rPr lang="en-IN" dirty="0" err="1" smtClean="0"/>
              <a:t>classes,let,arrow</a:t>
            </a:r>
            <a:r>
              <a:rPr lang="en-IN" dirty="0" smtClean="0"/>
              <a:t>)</a:t>
            </a:r>
          </a:p>
          <a:p>
            <a:r>
              <a:rPr lang="en-IN" dirty="0" err="1" smtClean="0"/>
              <a:t>TypeScript</a:t>
            </a:r>
            <a:r>
              <a:rPr lang="en-IN" dirty="0" smtClean="0"/>
              <a:t> – Superset of </a:t>
            </a:r>
            <a:r>
              <a:rPr lang="en-IN" dirty="0" err="1" smtClean="0"/>
              <a:t>javascript</a:t>
            </a:r>
            <a:r>
              <a:rPr lang="en-IN" dirty="0" smtClean="0"/>
              <a:t>, Strong typing, IDE</a:t>
            </a:r>
          </a:p>
          <a:p>
            <a:r>
              <a:rPr lang="en-IN" dirty="0" smtClean="0"/>
              <a:t>Dart.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63061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860</TotalTime>
  <Words>487</Words>
  <Application>Microsoft Office PowerPoint</Application>
  <PresentationFormat>On-screen Show (4:3)</PresentationFormat>
  <Paragraphs>116</Paragraphs>
  <Slides>49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0" baseType="lpstr">
      <vt:lpstr>Flow</vt:lpstr>
      <vt:lpstr>Angular 2</vt:lpstr>
      <vt:lpstr>Key Points For Today Session</vt:lpstr>
      <vt:lpstr>Key Points For Today Session</vt:lpstr>
      <vt:lpstr>What is Angular Js</vt:lpstr>
      <vt:lpstr>Why Angular js?</vt:lpstr>
      <vt:lpstr>Why Angular Js 2</vt:lpstr>
      <vt:lpstr>Structure of  Angular Js 2</vt:lpstr>
      <vt:lpstr>Component</vt:lpstr>
      <vt:lpstr>Selecting a Language </vt:lpstr>
      <vt:lpstr>What is TypeScipt</vt:lpstr>
      <vt:lpstr>TypeScript Editors</vt:lpstr>
      <vt:lpstr>Setting Up Our Environment</vt:lpstr>
      <vt:lpstr>Option to Start</vt:lpstr>
      <vt:lpstr>Component</vt:lpstr>
      <vt:lpstr>What is a component</vt:lpstr>
      <vt:lpstr>Component</vt:lpstr>
      <vt:lpstr>Component detail</vt:lpstr>
      <vt:lpstr>Component Class</vt:lpstr>
      <vt:lpstr>Component Class Properties</vt:lpstr>
      <vt:lpstr>Defining the Metadata</vt:lpstr>
      <vt:lpstr>Decorator</vt:lpstr>
      <vt:lpstr>Defining the MetaData</vt:lpstr>
      <vt:lpstr>Importing What We Need</vt:lpstr>
      <vt:lpstr>Hosting the Application</vt:lpstr>
      <vt:lpstr>Angular 2 Application Startup</vt:lpstr>
      <vt:lpstr>Template, Interpolation and Directives</vt:lpstr>
      <vt:lpstr>Defining a Template in a Component</vt:lpstr>
      <vt:lpstr>Using a Component as a Directive For Add Step 1</vt:lpstr>
      <vt:lpstr>Using a Component as a Directive For Add Step 2.0</vt:lpstr>
      <vt:lpstr>Using a Component as a Directive For Add Step 2.1</vt:lpstr>
      <vt:lpstr>Using a Component as a Directive For Add Step 3</vt:lpstr>
      <vt:lpstr>Binding</vt:lpstr>
      <vt:lpstr>Interpolation</vt:lpstr>
      <vt:lpstr>Directive</vt:lpstr>
      <vt:lpstr>Custom Directive</vt:lpstr>
      <vt:lpstr>Built in Directive</vt:lpstr>
      <vt:lpstr>ngIf</vt:lpstr>
      <vt:lpstr>ngFor</vt:lpstr>
      <vt:lpstr>for of vs for in</vt:lpstr>
      <vt:lpstr>Data Binding and Pipes.</vt:lpstr>
      <vt:lpstr>Property binding</vt:lpstr>
      <vt:lpstr>Property Binding Example</vt:lpstr>
      <vt:lpstr>Event Binding</vt:lpstr>
      <vt:lpstr>Event Binding</vt:lpstr>
      <vt:lpstr>Two Way Binding</vt:lpstr>
      <vt:lpstr>Pipes</vt:lpstr>
      <vt:lpstr>Pipe Example</vt:lpstr>
      <vt:lpstr>Data Binding Ways</vt:lpstr>
      <vt:lpstr>Next Session Will Cover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Js 2</dc:title>
  <dc:creator>Nigam Goyal</dc:creator>
  <cp:lastModifiedBy>Nigam Goyal</cp:lastModifiedBy>
  <cp:revision>30</cp:revision>
  <dcterms:created xsi:type="dcterms:W3CDTF">2016-07-11T00:10:14Z</dcterms:created>
  <dcterms:modified xsi:type="dcterms:W3CDTF">2016-07-13T06:03:45Z</dcterms:modified>
</cp:coreProperties>
</file>