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7/8/2016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7/8/2016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7/8/2016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7/8/2016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7/8/2016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7/8/2016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7/8/2016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Midterm Project</a:t>
            </a:r>
          </a:p>
        </p:txBody>
      </p:sp>
      <p:sp>
        <p:nvSpPr>
          <p:cNvPr id="3" name="Subtitle 2"/>
          <p:cNvSpPr>
            <a:spLocks noGrp="1"/>
          </p:cNvSpPr>
          <p:nvPr>
            <p:ph type="subTitle" idx="1"/>
          </p:nvPr>
        </p:nvSpPr>
        <p:spPr>
          <a:xfrm>
            <a:off x="1371600" y="3632200"/>
            <a:ext cx="9448800" cy="1575903"/>
          </a:xfrm>
        </p:spPr>
        <p:txBody>
          <a:bodyPr>
            <a:normAutofit/>
          </a:bodyPr>
          <a:lstStyle/>
          <a:p>
            <a:r>
              <a:rPr lang="en-US" dirty="0"/>
              <a:t>Team 9</a:t>
            </a:r>
          </a:p>
          <a:p>
            <a:r>
              <a:rPr lang="en-US" dirty="0"/>
              <a:t>Bhavesh Patel</a:t>
            </a:r>
          </a:p>
          <a:p>
            <a:r>
              <a:rPr lang="en-US" dirty="0"/>
              <a:t>Ila Nigam</a:t>
            </a:r>
          </a:p>
          <a:p>
            <a:r>
              <a:rPr lang="en-US" dirty="0" err="1"/>
              <a:t>Ayushi</a:t>
            </a:r>
            <a:r>
              <a:rPr lang="en-US" dirty="0"/>
              <a:t> Srivastava</a:t>
            </a:r>
          </a:p>
          <a:p>
            <a:endParaRPr lang="en-US" dirty="0"/>
          </a:p>
        </p:txBody>
      </p:sp>
    </p:spTree>
    <p:extLst>
      <p:ext uri="{BB962C8B-B14F-4D97-AF65-F5344CB8AC3E}">
        <p14:creationId xmlns:p14="http://schemas.microsoft.com/office/powerpoint/2010/main" val="7283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Problem1-Credit Card Default Client Data Set</a:t>
            </a:r>
          </a:p>
        </p:txBody>
      </p:sp>
      <p:sp>
        <p:nvSpPr>
          <p:cNvPr id="3" name="Content Placeholder 2"/>
          <p:cNvSpPr>
            <a:spLocks noGrp="1"/>
          </p:cNvSpPr>
          <p:nvPr>
            <p:ph idx="1"/>
          </p:nvPr>
        </p:nvSpPr>
        <p:spPr/>
        <p:txBody>
          <a:bodyPr/>
          <a:lstStyle/>
          <a:p>
            <a:r>
              <a:rPr lang="en-US" dirty="0"/>
              <a:t>This dataset analysis aimed at the case of customers default payments in Taiwan and compares the predictive accuracy of probability of default among six data mining methods. From the perspective of risk management, the result of predictive accuracy of the estimated probability of default will be more valuable than the binary result of classification - credible or not credible clients</a:t>
            </a:r>
          </a:p>
          <a:p>
            <a:endParaRPr lang="en-US" dirty="0"/>
          </a:p>
        </p:txBody>
      </p:sp>
    </p:spTree>
    <p:extLst>
      <p:ext uri="{BB962C8B-B14F-4D97-AF65-F5344CB8AC3E}">
        <p14:creationId xmlns:p14="http://schemas.microsoft.com/office/powerpoint/2010/main" val="81888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and Approach </a:t>
            </a:r>
          </a:p>
        </p:txBody>
      </p:sp>
      <p:sp>
        <p:nvSpPr>
          <p:cNvPr id="3" name="Content Placeholder 2"/>
          <p:cNvSpPr>
            <a:spLocks noGrp="1"/>
          </p:cNvSpPr>
          <p:nvPr>
            <p:ph idx="1"/>
          </p:nvPr>
        </p:nvSpPr>
        <p:spPr/>
        <p:txBody>
          <a:bodyPr>
            <a:normAutofit fontScale="92500" lnSpcReduction="10000"/>
          </a:bodyPr>
          <a:lstStyle/>
          <a:p>
            <a:r>
              <a:rPr lang="en-US" dirty="0"/>
              <a:t>Estimate real probability of default payment of customer in next month depending upon 23 explanatory variables.</a:t>
            </a:r>
          </a:p>
          <a:p>
            <a:endParaRPr lang="en-US" dirty="0"/>
          </a:p>
          <a:p>
            <a:r>
              <a:rPr lang="en-US" dirty="0"/>
              <a:t>Approach</a:t>
            </a:r>
          </a:p>
          <a:p>
            <a:pPr marL="457200" indent="-457200">
              <a:buFont typeface="+mj-lt"/>
              <a:buAutoNum type="arabicPeriod"/>
            </a:pPr>
            <a:r>
              <a:rPr lang="en-US" dirty="0"/>
              <a:t>Logistic Regression- Data cleansing, data featuring using dimension reduction technique, Data modelling using GLM. Data analysis with Confusion matrix, Accuracy, ROC and Lift curve</a:t>
            </a:r>
          </a:p>
          <a:p>
            <a:pPr marL="457200" indent="-457200">
              <a:buAutoNum type="arabicPeriod" startAt="2"/>
            </a:pPr>
            <a:r>
              <a:rPr lang="en-US" dirty="0"/>
              <a:t>Neural Network- Data cleansing, data featuring using dimension reduction technique, Data modelling using Neural model. Data analysis with Confusion matrix, Accuracy, ROC, GGPLOT and Lift curve</a:t>
            </a:r>
          </a:p>
          <a:p>
            <a:pPr marL="457200" indent="-457200">
              <a:buAutoNum type="arabicPeriod" startAt="2"/>
            </a:pPr>
            <a:r>
              <a:rPr lang="en-US" dirty="0"/>
              <a:t>Classification tree- Data cleansing, data featuring using dimension reduction technique, Data modelling using tree model. Data analysis with  Prediction, Accuracy, ROC and Lift curve</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86498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Conclusion-Problem1</a:t>
            </a:r>
          </a:p>
        </p:txBody>
      </p:sp>
      <p:sp>
        <p:nvSpPr>
          <p:cNvPr id="3" name="Content Placeholder 2"/>
          <p:cNvSpPr>
            <a:spLocks noGrp="1"/>
          </p:cNvSpPr>
          <p:nvPr>
            <p:ph idx="1"/>
          </p:nvPr>
        </p:nvSpPr>
        <p:spPr/>
        <p:txBody>
          <a:bodyPr>
            <a:normAutofit/>
          </a:bodyPr>
          <a:lstStyle/>
          <a:p>
            <a:pPr lvl="0">
              <a:lnSpc>
                <a:spcPct val="150000"/>
              </a:lnSpc>
            </a:pPr>
            <a:r>
              <a:rPr lang="en-US" dirty="0">
                <a:latin typeface="Calibri" panose="020F0502020204030204" pitchFamily="34" charset="0"/>
              </a:rPr>
              <a:t> With the results derived above we can conclude that Neural Network has best Performance metrics, the sensitivity and specificity hold best results along with high range of accuracy</a:t>
            </a:r>
          </a:p>
          <a:p>
            <a:pPr lvl="0">
              <a:lnSpc>
                <a:spcPct val="150000"/>
              </a:lnSpc>
            </a:pPr>
            <a:r>
              <a:rPr lang="en-US" dirty="0">
                <a:latin typeface="Calibri" panose="020F0502020204030204" pitchFamily="34" charset="0"/>
              </a:rPr>
              <a:t>Also, the area under ROC curve and lift curve analysis supports neural network model the most accurate model on given dataset.</a:t>
            </a:r>
          </a:p>
          <a:p>
            <a:pPr lvl="0">
              <a:lnSpc>
                <a:spcPct val="150000"/>
              </a:lnSpc>
            </a:pPr>
            <a:r>
              <a:rPr lang="en-US" dirty="0">
                <a:latin typeface="Calibri" panose="020F0502020204030204" pitchFamily="34" charset="0"/>
              </a:rPr>
              <a:t>In neural network, the prediction of default payment for next month was predicted agrees with the default payment for next month provided with dataset, can be proved with confusion matrix.</a:t>
            </a: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123713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Problem2-Advertisements Data Set </a:t>
            </a:r>
          </a:p>
        </p:txBody>
      </p:sp>
      <p:sp>
        <p:nvSpPr>
          <p:cNvPr id="3" name="Content Placeholder 2"/>
          <p:cNvSpPr>
            <a:spLocks noGrp="1"/>
          </p:cNvSpPr>
          <p:nvPr>
            <p:ph idx="1"/>
          </p:nvPr>
        </p:nvSpPr>
        <p:spPr/>
        <p:txBody>
          <a:bodyPr/>
          <a:lstStyle/>
          <a:p>
            <a:r>
              <a:rPr lang="en-US" dirty="0"/>
              <a:t>The dataset contains a set of advertisements found on Internet. These advertisements are mostly described in image geometries as well as phrases contained in the URL, anchor tag. Etc. </a:t>
            </a:r>
          </a:p>
          <a:p>
            <a:r>
              <a:rPr lang="en-US" dirty="0"/>
              <a:t>There are 1558 attributes, where 3 attributes are continuous and others are binary.</a:t>
            </a:r>
          </a:p>
          <a:p>
            <a:r>
              <a:rPr lang="en-US" dirty="0"/>
              <a:t>28% of continuous data was missing from data set.</a:t>
            </a:r>
          </a:p>
          <a:p>
            <a:endParaRPr lang="en-US" dirty="0"/>
          </a:p>
        </p:txBody>
      </p:sp>
    </p:spTree>
    <p:extLst>
      <p:ext uri="{BB962C8B-B14F-4D97-AF65-F5344CB8AC3E}">
        <p14:creationId xmlns:p14="http://schemas.microsoft.com/office/powerpoint/2010/main" val="137338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and Approach </a:t>
            </a:r>
          </a:p>
        </p:txBody>
      </p:sp>
      <p:sp>
        <p:nvSpPr>
          <p:cNvPr id="3" name="Content Placeholder 2"/>
          <p:cNvSpPr>
            <a:spLocks noGrp="1"/>
          </p:cNvSpPr>
          <p:nvPr>
            <p:ph idx="1"/>
          </p:nvPr>
        </p:nvSpPr>
        <p:spPr/>
        <p:txBody>
          <a:bodyPr>
            <a:normAutofit/>
          </a:bodyPr>
          <a:lstStyle/>
          <a:p>
            <a:pPr lvl="0"/>
            <a:r>
              <a:rPr lang="en-US" dirty="0"/>
              <a:t>Our Goal is to predict whether the advertisement is Ad or no-Ad</a:t>
            </a:r>
          </a:p>
          <a:p>
            <a:r>
              <a:rPr lang="en-US" dirty="0"/>
              <a:t>Approach</a:t>
            </a:r>
          </a:p>
          <a:p>
            <a:pPr marL="457200" indent="-457200">
              <a:buFont typeface="+mj-lt"/>
              <a:buAutoNum type="arabicPeriod"/>
            </a:pPr>
            <a:r>
              <a:rPr lang="en-US" dirty="0"/>
              <a:t>Logistic Regression- Data cleansing, data featuring using  technique, Data modelling using GLM. Data analysis with Confusion matrix, Accuracy, ROC and Lift curve</a:t>
            </a:r>
          </a:p>
          <a:p>
            <a:pPr marL="457200" indent="-457200">
              <a:buAutoNum type="arabicPeriod" startAt="2"/>
            </a:pPr>
            <a:r>
              <a:rPr lang="en-US" dirty="0"/>
              <a:t>Neural Network- Data cleansing, data featuring using dimension reduction technique, Data modelling using Neural model. Data analysis with Confusion matrix, Accuracy, ROC, GGPLOT and Lift curve</a:t>
            </a:r>
          </a:p>
          <a:p>
            <a:pPr marL="457200" indent="-457200">
              <a:buAutoNum type="arabicPeriod" startAt="2"/>
            </a:pPr>
            <a:r>
              <a:rPr lang="en-US" dirty="0"/>
              <a:t>Classification tree- Data cleansing, data featuring using dimension reduction technique, Data modelling using tree model. Data analysis with  Prediction, Accuracy, ROC and Lift curve</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7785666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33</TotalTime>
  <Words>442</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Midterm Project</vt:lpstr>
      <vt:lpstr>Problem1-Credit Card Default Client Data Set</vt:lpstr>
      <vt:lpstr>Problem and Approach </vt:lpstr>
      <vt:lpstr>Conclusion-Problem1</vt:lpstr>
      <vt:lpstr>Problem2-Advertisements Data Set </vt:lpstr>
      <vt:lpstr>Problem and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dc:title>
  <dc:creator>Bhavesh Patel</dc:creator>
  <cp:lastModifiedBy>Bhavesh Patel</cp:lastModifiedBy>
  <cp:revision>4</cp:revision>
  <dcterms:created xsi:type="dcterms:W3CDTF">2016-07-09T03:20:12Z</dcterms:created>
  <dcterms:modified xsi:type="dcterms:W3CDTF">2016-07-09T03:54:05Z</dcterms:modified>
</cp:coreProperties>
</file>