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90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8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4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3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9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FBB-024A-41E5-A2BD-9036B6EAC20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 Based </a:t>
            </a:r>
            <a:br>
              <a:rPr lang="en-US" dirty="0" smtClean="0"/>
            </a:br>
            <a:r>
              <a:rPr lang="en-US" dirty="0" smtClean="0"/>
              <a:t>Adolescent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0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8700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8456"/>
            <a:ext cx="9144000" cy="25258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present scenario, younger </a:t>
            </a:r>
            <a:r>
              <a:rPr lang="en-US" dirty="0" smtClean="0"/>
              <a:t>generations are did not have time for taking out personally connect with professionals including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Professors, doctors, mentors etc. They cannot even fetch out Community financial services to utilizes complimentary services and budget.</a:t>
            </a:r>
          </a:p>
        </p:txBody>
      </p:sp>
    </p:spTree>
    <p:extLst>
      <p:ext uri="{BB962C8B-B14F-4D97-AF65-F5344CB8AC3E}">
        <p14:creationId xmlns:p14="http://schemas.microsoft.com/office/powerpoint/2010/main" val="252046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9643"/>
          </a:xfrm>
        </p:spPr>
        <p:txBody>
          <a:bodyPr/>
          <a:lstStyle/>
          <a:p>
            <a:pPr algn="ctr"/>
            <a:r>
              <a:rPr lang="en-US" dirty="0" smtClean="0"/>
              <a:t>Solution proposed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8456"/>
            <a:ext cx="9144000" cy="2662284"/>
          </a:xfrm>
        </p:spPr>
        <p:txBody>
          <a:bodyPr/>
          <a:lstStyle/>
          <a:p>
            <a:r>
              <a:rPr lang="en-US" dirty="0" smtClean="0"/>
              <a:t> With built-in portal, online appointments, group chat portals, automated financial approvals, online healthcare will enable student to have spare time to enjoy their lives with friends and family.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5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68" y="1584421"/>
            <a:ext cx="5505102" cy="43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HealthCare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Teachers/Mentors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Academic Financial Service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Student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Sanction Manager Financial Service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</a:t>
            </a:r>
            <a:r>
              <a:rPr lang="en-US" dirty="0" err="1" smtClean="0"/>
              <a:t>IoT</a:t>
            </a:r>
            <a:r>
              <a:rPr lang="en-US" dirty="0" smtClean="0"/>
              <a:t> in Vitals Sign collection and in loan amount decision making.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7" y="2507388"/>
            <a:ext cx="6526875" cy="36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Finance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5670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health records transfer to doctor, if case vital signs goes Abnormal</a:t>
            </a:r>
          </a:p>
          <a:p>
            <a:r>
              <a:rPr lang="en-US" dirty="0" smtClean="0"/>
              <a:t>Doctor online consultation</a:t>
            </a:r>
          </a:p>
          <a:p>
            <a:r>
              <a:rPr lang="en-US" dirty="0" smtClean="0"/>
              <a:t>Sending nearest doctor details to sick student via SMS.</a:t>
            </a:r>
          </a:p>
          <a:p>
            <a:r>
              <a:rPr lang="en-US" dirty="0" smtClean="0"/>
              <a:t>Online portal to lookup doctor and discussing problems.</a:t>
            </a:r>
          </a:p>
          <a:p>
            <a:r>
              <a:rPr lang="en-US" dirty="0" smtClean="0"/>
              <a:t>Sending result notification via Email</a:t>
            </a:r>
          </a:p>
          <a:p>
            <a:r>
              <a:rPr lang="en-US" dirty="0" smtClean="0"/>
              <a:t>Plotting doctor’s location on map using google maps.</a:t>
            </a:r>
            <a:endParaRPr lang="en-US" dirty="0"/>
          </a:p>
          <a:p>
            <a:r>
              <a:rPr lang="en-US" dirty="0" smtClean="0"/>
              <a:t>Student group chat portal  with notification</a:t>
            </a:r>
          </a:p>
          <a:p>
            <a:r>
              <a:rPr lang="en-US" dirty="0" smtClean="0"/>
              <a:t>Automatic approval for Student with family income below certain wage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0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 guidance</a:t>
            </a:r>
          </a:p>
          <a:p>
            <a:r>
              <a:rPr lang="en-US" dirty="0" smtClean="0"/>
              <a:t>Book suggestions </a:t>
            </a:r>
          </a:p>
          <a:p>
            <a:r>
              <a:rPr lang="en-US" dirty="0" smtClean="0"/>
              <a:t>Implemented emotion gauge and played audio for happy moments</a:t>
            </a:r>
          </a:p>
          <a:p>
            <a:r>
              <a:rPr lang="en-US" dirty="0" smtClean="0"/>
              <a:t>Student can check fire hazards videos incase of emergencies.</a:t>
            </a:r>
          </a:p>
          <a:p>
            <a:r>
              <a:rPr lang="en-US" dirty="0" smtClean="0"/>
              <a:t>Implemented password strength and progress bar to show status of appointments.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80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218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IOT Based  Adolescent Handler</vt:lpstr>
      <vt:lpstr>Problem Statement</vt:lpstr>
      <vt:lpstr>Solution proposed</vt:lpstr>
      <vt:lpstr>Object Model Diagram</vt:lpstr>
      <vt:lpstr>Roles:</vt:lpstr>
      <vt:lpstr>IoT</vt:lpstr>
      <vt:lpstr>IoT Finance</vt:lpstr>
      <vt:lpstr>Use Case:</vt:lpstr>
      <vt:lpstr>Use Cases..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 Adolescent Handler</dc:title>
  <dc:creator>Ila Nigam</dc:creator>
  <cp:lastModifiedBy>Ila Nigam</cp:lastModifiedBy>
  <cp:revision>14</cp:revision>
  <dcterms:created xsi:type="dcterms:W3CDTF">2015-12-11T03:00:05Z</dcterms:created>
  <dcterms:modified xsi:type="dcterms:W3CDTF">2015-12-12T19:53:20Z</dcterms:modified>
</cp:coreProperties>
</file>