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C989E-83E0-4310-9325-03665511063E}">
          <p14:sldIdLst>
            <p14:sldId id="256"/>
            <p14:sldId id="257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40A7-3A06-41CC-943A-05489AEA6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 DETECTION ATTENDANCE SYSTEM </a:t>
            </a:r>
            <a:r>
              <a:rPr lang="en-US" sz="2000" dirty="0"/>
              <a:t>(Using </a:t>
            </a:r>
            <a:r>
              <a:rPr lang="en-US" sz="2000" dirty="0" err="1"/>
              <a:t>MTCNN</a:t>
            </a:r>
            <a:r>
              <a:rPr lang="en-US" sz="2000" dirty="0"/>
              <a:t> algorithm)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F94E-C38C-4B1E-B354-48D00E3D8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Nigam Rai</a:t>
            </a:r>
          </a:p>
          <a:p>
            <a:r>
              <a:rPr lang="en-US" dirty="0"/>
              <a:t>BCA 6th Sem</a:t>
            </a:r>
          </a:p>
        </p:txBody>
      </p:sp>
    </p:spTree>
    <p:extLst>
      <p:ext uri="{BB962C8B-B14F-4D97-AF65-F5344CB8AC3E}">
        <p14:creationId xmlns:p14="http://schemas.microsoft.com/office/powerpoint/2010/main" val="34179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7485-AA13-4383-BF78-D1094855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36E4-7FF7-4556-A5CD-E9697CA0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Existing Systems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39AA-545F-4D13-A05A-6AD831DA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8F5-C04F-4A77-AF03-E0006A65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Innovative approach to tracking and managing attendance</a:t>
            </a:r>
          </a:p>
          <a:p>
            <a:r>
              <a:rPr lang="en-US" dirty="0"/>
              <a:t>system automatically identifies individuals by scanning their faces</a:t>
            </a:r>
          </a:p>
          <a:p>
            <a:r>
              <a:rPr lang="en-US" dirty="0"/>
              <a:t>prevent proxy attendance and reduce human error</a:t>
            </a:r>
          </a:p>
        </p:txBody>
      </p:sp>
    </p:spTree>
    <p:extLst>
      <p:ext uri="{BB962C8B-B14F-4D97-AF65-F5344CB8AC3E}">
        <p14:creationId xmlns:p14="http://schemas.microsoft.com/office/powerpoint/2010/main" val="353098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F749-B3BE-4152-9DA2-1F0040A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970A-940A-4E73-A7BC-7B5DE345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provide a user-friendly interface where individuals can simply walk up to the system, have their face scanned, and their attendance recorded without manual intervention</a:t>
            </a:r>
          </a:p>
          <a:p>
            <a:pPr lvl="0"/>
            <a:r>
              <a:rPr lang="en-US" dirty="0"/>
              <a:t>To reduce administrative costs </a:t>
            </a:r>
          </a:p>
          <a:p>
            <a:pPr lvl="0"/>
            <a:r>
              <a:rPr lang="en-US" dirty="0"/>
              <a:t>To prevent fraudulent attendance (such as proxy attendance)</a:t>
            </a:r>
          </a:p>
        </p:txBody>
      </p:sp>
    </p:spTree>
    <p:extLst>
      <p:ext uri="{BB962C8B-B14F-4D97-AF65-F5344CB8AC3E}">
        <p14:creationId xmlns:p14="http://schemas.microsoft.com/office/powerpoint/2010/main" val="381029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9B7F-25D9-49D3-A2ED-F1D4501E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D1E9-E955-4CE9-AF0F-71104F67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Automated Attendance Tracking</a:t>
            </a:r>
          </a:p>
          <a:p>
            <a:r>
              <a:rPr lang="en-US" b="1" dirty="0"/>
              <a:t>Contactless Authentication</a:t>
            </a:r>
            <a:endParaRPr lang="en-US" dirty="0"/>
          </a:p>
          <a:p>
            <a:r>
              <a:rPr lang="en-US" b="1" dirty="0"/>
              <a:t>Admin Panel for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3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210-9CC1-4100-A4B8-E8F39DF3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62B-357A-4331-A41B-338D4618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Modern, efficient</a:t>
            </a:r>
            <a:r>
              <a:rPr lang="en-US" dirty="0"/>
              <a:t>, and </a:t>
            </a:r>
            <a:r>
              <a:rPr lang="en-US" b="1" dirty="0"/>
              <a:t>secure</a:t>
            </a:r>
            <a:r>
              <a:rPr lang="en-US" dirty="0"/>
              <a:t> solution for automating attendance</a:t>
            </a:r>
          </a:p>
          <a:p>
            <a:r>
              <a:rPr lang="en-US" dirty="0"/>
              <a:t>Systems enhance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security</a:t>
            </a:r>
            <a:r>
              <a:rPr lang="en-US" dirty="0"/>
              <a:t>, and </a:t>
            </a:r>
            <a:r>
              <a:rPr lang="en-US" b="1" dirty="0"/>
              <a:t>user convenience</a:t>
            </a:r>
            <a:r>
              <a:rPr lang="en-US" dirty="0"/>
              <a:t> through </a:t>
            </a:r>
            <a:r>
              <a:rPr lang="en-US" b="1" dirty="0"/>
              <a:t>contactless</a:t>
            </a:r>
            <a:r>
              <a:rPr lang="en-US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5976042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124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FACE DETECTION ATTENDANCE SYSTEM (Using MTCNN algorithm)</vt:lpstr>
      <vt:lpstr>Table of Contents</vt:lpstr>
      <vt:lpstr>Introduction</vt:lpstr>
      <vt:lpstr>Objectives</vt:lpstr>
      <vt:lpstr>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ATTENDANCE SYSTEM</dc:title>
  <dc:creator>Nigam Rai</dc:creator>
  <cp:lastModifiedBy>Nigam Rai</cp:lastModifiedBy>
  <cp:revision>3</cp:revision>
  <dcterms:created xsi:type="dcterms:W3CDTF">2025-01-26T18:26:09Z</dcterms:created>
  <dcterms:modified xsi:type="dcterms:W3CDTF">2025-03-08T11:36:37Z</dcterms:modified>
</cp:coreProperties>
</file>