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3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4C989E-83E0-4310-9325-03665511063E}">
          <p14:sldIdLst>
            <p14:sldId id="256"/>
            <p14:sldId id="257"/>
            <p14:sldId id="258"/>
            <p14:sldId id="259"/>
            <p14:sldId id="264"/>
            <p14:sldId id="265"/>
            <p14:sldId id="266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40A7-3A06-41CC-943A-05489AEA6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DETECTION ATTENDANCE SYSTEM</a:t>
            </a:r>
            <a:r>
              <a:rPr lang="en-US" sz="2000" dirty="0"/>
              <a:t>(using </a:t>
            </a:r>
            <a:r>
              <a:rPr lang="en-US" sz="2000" dirty="0" err="1"/>
              <a:t>MTCNN</a:t>
            </a:r>
            <a:r>
              <a:rPr lang="en-US" sz="2000" dirty="0"/>
              <a:t> algorithm)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5F94E-C38C-4B1E-B354-48D00E3D8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Nigam Rai</a:t>
            </a:r>
          </a:p>
          <a:p>
            <a:r>
              <a:rPr lang="en-US" dirty="0"/>
              <a:t>BCA 6th Sem</a:t>
            </a:r>
          </a:p>
        </p:txBody>
      </p:sp>
    </p:spTree>
    <p:extLst>
      <p:ext uri="{BB962C8B-B14F-4D97-AF65-F5344CB8AC3E}">
        <p14:creationId xmlns:p14="http://schemas.microsoft.com/office/powerpoint/2010/main" val="341795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BCBA-AD5B-4376-B6D6-422260DD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77D4-F47D-4D5A-9778-FD7082E6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Ncheck</a:t>
            </a:r>
            <a:endParaRPr lang="en-US" b="1" dirty="0"/>
          </a:p>
          <a:p>
            <a:r>
              <a:rPr lang="en-US" b="1" dirty="0" err="1"/>
              <a:t>Lystface</a:t>
            </a:r>
            <a:endParaRPr lang="en-US" b="1" dirty="0"/>
          </a:p>
          <a:p>
            <a:r>
              <a:rPr lang="en-US" b="1" dirty="0" err="1"/>
              <a:t>FaceIt</a:t>
            </a:r>
            <a:r>
              <a:rPr lang="en-US" b="1" dirty="0"/>
              <a:t>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21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1295-1ECC-4335-82CA-CA72A36C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BADD-E257-407E-830D-E3AF36BB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Affected by poor lighting, camera angles, and distance from the camera.</a:t>
            </a:r>
          </a:p>
          <a:p>
            <a:pPr lvl="0"/>
            <a:r>
              <a:rPr lang="en-US" dirty="0"/>
              <a:t>Facial changes (e.g., facial hair, makeup, aging) may reduce recognition accuracy.</a:t>
            </a:r>
          </a:p>
          <a:p>
            <a:pPr lvl="0"/>
            <a:r>
              <a:rPr lang="en-US" dirty="0"/>
              <a:t>Accessories like hats, glasses, or face masks can interfere with detection.</a:t>
            </a:r>
          </a:p>
          <a:p>
            <a:pPr lvl="0"/>
            <a:r>
              <a:rPr lang="en-US" dirty="0"/>
              <a:t>Collection and storage of sensitive biometric data (facial features) raises privacy issues.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7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7485-AA13-4383-BF78-D1094855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36E4-7FF7-4556-A5CD-E9697CA0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39AA-545F-4D13-A05A-6AD831DA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8F5-C04F-4A77-AF03-E0006A65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Innovative approach to tracking and managing attendance</a:t>
            </a:r>
          </a:p>
          <a:p>
            <a:r>
              <a:rPr lang="en-US" dirty="0"/>
              <a:t>system automatically identifies individuals by scanning their faces</a:t>
            </a:r>
          </a:p>
          <a:p>
            <a:r>
              <a:rPr lang="en-US" dirty="0"/>
              <a:t>prevent proxy attendance and reduce human error</a:t>
            </a:r>
          </a:p>
        </p:txBody>
      </p:sp>
    </p:spTree>
    <p:extLst>
      <p:ext uri="{BB962C8B-B14F-4D97-AF65-F5344CB8AC3E}">
        <p14:creationId xmlns:p14="http://schemas.microsoft.com/office/powerpoint/2010/main" val="353098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F749-B3BE-4152-9DA2-1F0040AE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970A-940A-4E73-A7BC-7B5DE345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provide a user-friendly interface where individuals can simply walk up to the system, have their face scanned, and their attendance recorded without manual intervention</a:t>
            </a:r>
          </a:p>
          <a:p>
            <a:r>
              <a:rPr lang="en-US" dirty="0"/>
              <a:t>To allow users and the admins to view attendance record.</a:t>
            </a:r>
          </a:p>
          <a:p>
            <a:pPr lvl="0"/>
            <a:r>
              <a:rPr lang="en-US" dirty="0"/>
              <a:t>To reduce administrative costs </a:t>
            </a:r>
          </a:p>
          <a:p>
            <a:pPr lvl="0"/>
            <a:r>
              <a:rPr lang="en-US" dirty="0"/>
              <a:t>To prevent fraudulent attendance (such as proxy attendance)</a:t>
            </a:r>
          </a:p>
        </p:txBody>
      </p:sp>
    </p:spTree>
    <p:extLst>
      <p:ext uri="{BB962C8B-B14F-4D97-AF65-F5344CB8AC3E}">
        <p14:creationId xmlns:p14="http://schemas.microsoft.com/office/powerpoint/2010/main" val="419634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78C2-2F7B-43E5-B1D1-E6302768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0C1B0-08CC-4EDF-BF0A-D0090F4B2A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37" y="1961663"/>
            <a:ext cx="8911687" cy="39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2B24-02F4-4F7C-8803-B81C4DA0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F731-C3BB-4D36-B72C-8454F327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Face Detection: </a:t>
            </a:r>
            <a:r>
              <a:rPr lang="en-US" dirty="0" err="1"/>
              <a:t>MTCNN</a:t>
            </a:r>
            <a:endParaRPr lang="en-US" dirty="0"/>
          </a:p>
          <a:p>
            <a:r>
              <a:rPr lang="en-US" dirty="0"/>
              <a:t>Face Preprocessing: Histogram Equalization</a:t>
            </a:r>
          </a:p>
          <a:p>
            <a:r>
              <a:rPr lang="en-US" dirty="0"/>
              <a:t>Feature Extraction: Principal Component Analysis</a:t>
            </a:r>
          </a:p>
          <a:p>
            <a:r>
              <a:rPr lang="en-US" dirty="0"/>
              <a:t>Face Recognition(Matching):Euclidean Distance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0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3EFD-2A90-4ABB-A60C-13CE59FE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98FF-55D5-4B08-9A7F-0B68E5B0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React </a:t>
            </a:r>
          </a:p>
          <a:p>
            <a:r>
              <a:rPr lang="en-US" dirty="0"/>
              <a:t>Backend: Node Js and Python</a:t>
            </a:r>
          </a:p>
          <a:p>
            <a:r>
              <a:rPr lang="en-US" dirty="0"/>
              <a:t>Database: MongoDB</a:t>
            </a:r>
          </a:p>
          <a:p>
            <a:r>
              <a:rPr lang="en-US" dirty="0"/>
              <a:t>IDE: Visual Studio Code</a:t>
            </a:r>
          </a:p>
          <a:p>
            <a:r>
              <a:rPr lang="en-US" dirty="0"/>
              <a:t>Version Control: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2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210-9CC1-4100-A4B8-E8F39DF3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B62B-357A-4331-A41B-338D4618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Modern, efficient</a:t>
            </a:r>
            <a:r>
              <a:rPr lang="en-US" dirty="0"/>
              <a:t>, and </a:t>
            </a:r>
            <a:r>
              <a:rPr lang="en-US" b="1" dirty="0"/>
              <a:t>secure</a:t>
            </a:r>
            <a:r>
              <a:rPr lang="en-US" dirty="0"/>
              <a:t> solution for automating attendance</a:t>
            </a:r>
          </a:p>
          <a:p>
            <a:r>
              <a:rPr lang="en-US" dirty="0"/>
              <a:t>Systems enhance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security</a:t>
            </a:r>
            <a:r>
              <a:rPr lang="en-US" dirty="0"/>
              <a:t>, and </a:t>
            </a:r>
            <a:r>
              <a:rPr lang="en-US" b="1" dirty="0"/>
              <a:t>user convenience</a:t>
            </a:r>
            <a:r>
              <a:rPr lang="en-US" dirty="0"/>
              <a:t> through </a:t>
            </a:r>
            <a:r>
              <a:rPr lang="en-US" b="1" dirty="0"/>
              <a:t>contactless</a:t>
            </a:r>
            <a:r>
              <a:rPr lang="en-US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59760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9B7F-25D9-49D3-A2ED-F1D4501E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D1E9-E955-4CE9-AF0F-71104F67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Automated Attendance Tracking</a:t>
            </a:r>
          </a:p>
          <a:p>
            <a:r>
              <a:rPr lang="en-US" b="1" dirty="0"/>
              <a:t>Contactless Authentication</a:t>
            </a:r>
            <a:endParaRPr lang="en-US" dirty="0"/>
          </a:p>
          <a:p>
            <a:r>
              <a:rPr lang="en-US" b="1" dirty="0"/>
              <a:t>Admin Panel for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124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469</TotalTime>
  <Words>254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FACE DETECTION ATTENDANCE SYSTEM(using MTCNN algorithm)</vt:lpstr>
      <vt:lpstr>Table of Contents</vt:lpstr>
      <vt:lpstr>Introduction</vt:lpstr>
      <vt:lpstr>Objectives</vt:lpstr>
      <vt:lpstr>Methodology</vt:lpstr>
      <vt:lpstr>Algorithms</vt:lpstr>
      <vt:lpstr>Tools and Technologies</vt:lpstr>
      <vt:lpstr>Conclusion</vt:lpstr>
      <vt:lpstr>Scope</vt:lpstr>
      <vt:lpstr>Existing Systems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ATTENDANCE SYSTEM</dc:title>
  <dc:creator>Nigam Rai</dc:creator>
  <cp:lastModifiedBy>Nigam Rai</cp:lastModifiedBy>
  <cp:revision>10</cp:revision>
  <dcterms:created xsi:type="dcterms:W3CDTF">2025-01-26T18:26:09Z</dcterms:created>
  <dcterms:modified xsi:type="dcterms:W3CDTF">2025-03-09T01:42:51Z</dcterms:modified>
</cp:coreProperties>
</file>