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A4C989E-83E0-4310-9325-03665511063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840A7-3A06-41CC-943A-05489AEA68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FACE DETECTION ATTENDANCE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5F94E-C38C-4B1E-B354-48D00E3D8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Nigam Rai</a:t>
            </a:r>
          </a:p>
          <a:p>
            <a:r>
              <a:rPr lang="en-US" dirty="0"/>
              <a:t>BCA 6th Sem</a:t>
            </a:r>
          </a:p>
        </p:txBody>
      </p:sp>
    </p:spTree>
    <p:extLst>
      <p:ext uri="{BB962C8B-B14F-4D97-AF65-F5344CB8AC3E}">
        <p14:creationId xmlns:p14="http://schemas.microsoft.com/office/powerpoint/2010/main" val="341795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7485-AA13-4383-BF78-D10948559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D36E4-7FF7-4556-A5CD-E9697CA09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Scope</a:t>
            </a:r>
          </a:p>
          <a:p>
            <a:r>
              <a:rPr lang="en-US" dirty="0"/>
              <a:t>Existing Systems</a:t>
            </a:r>
          </a:p>
          <a:p>
            <a:r>
              <a:rPr lang="en-US" dirty="0"/>
              <a:t>Limitations</a:t>
            </a:r>
          </a:p>
          <a:p>
            <a:r>
              <a:rPr lang="en-US" dirty="0"/>
              <a:t>Conclusion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30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839AA-545F-4D13-A05A-6AD831DA9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628F5-C04F-4A77-AF03-E0006A65B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Innovative approach to tracking and managing attendance</a:t>
            </a:r>
          </a:p>
          <a:p>
            <a:r>
              <a:rPr lang="en-US" dirty="0"/>
              <a:t>system automatically identifies individuals by scanning their faces</a:t>
            </a:r>
          </a:p>
          <a:p>
            <a:r>
              <a:rPr lang="en-US" dirty="0"/>
              <a:t>prevent proxy attendance and reduce human error</a:t>
            </a:r>
          </a:p>
        </p:txBody>
      </p:sp>
    </p:spTree>
    <p:extLst>
      <p:ext uri="{BB962C8B-B14F-4D97-AF65-F5344CB8AC3E}">
        <p14:creationId xmlns:p14="http://schemas.microsoft.com/office/powerpoint/2010/main" val="353098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F749-B3BE-4152-9DA2-1F0040AE4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0970A-940A-4E73-A7BC-7B5DE345F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To provide a user-friendly interface where individuals can simply walk up to the system, have their face scanned, and their attendance recorded without manual intervention</a:t>
            </a:r>
          </a:p>
          <a:p>
            <a:pPr lvl="0"/>
            <a:r>
              <a:rPr lang="en-US" dirty="0"/>
              <a:t>To reduce administrative costs </a:t>
            </a:r>
          </a:p>
          <a:p>
            <a:pPr lvl="0"/>
            <a:r>
              <a:rPr lang="en-US" dirty="0"/>
              <a:t>To prevent fraudulent attendance (such as proxy attendance)</a:t>
            </a:r>
          </a:p>
        </p:txBody>
      </p:sp>
    </p:spTree>
    <p:extLst>
      <p:ext uri="{BB962C8B-B14F-4D97-AF65-F5344CB8AC3E}">
        <p14:creationId xmlns:p14="http://schemas.microsoft.com/office/powerpoint/2010/main" val="381029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9B7F-25D9-49D3-A2ED-F1D4501E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BD1E9-E955-4CE9-AF0F-71104F67A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Automated Attendance Tracking</a:t>
            </a:r>
          </a:p>
          <a:p>
            <a:r>
              <a:rPr lang="en-US" b="1" dirty="0"/>
              <a:t>Contactless Authentication</a:t>
            </a:r>
            <a:endParaRPr lang="en-US" dirty="0"/>
          </a:p>
          <a:p>
            <a:r>
              <a:rPr lang="en-US" b="1" dirty="0"/>
              <a:t>Admin Panel for Monitoring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3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9BCBA-AD5B-4376-B6D6-422260DD2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977D4-F47D-4D5A-9778-FD7082E64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b="1" dirty="0" err="1"/>
              <a:t>Ncheck</a:t>
            </a:r>
            <a:endParaRPr lang="en-US" b="1" dirty="0"/>
          </a:p>
          <a:p>
            <a:r>
              <a:rPr lang="en-US" b="1" dirty="0" err="1"/>
              <a:t>Lystface</a:t>
            </a:r>
            <a:endParaRPr lang="en-US" b="1" dirty="0"/>
          </a:p>
          <a:p>
            <a:r>
              <a:rPr lang="en-US" b="1" dirty="0" err="1"/>
              <a:t>FaceIt</a:t>
            </a:r>
            <a:r>
              <a:rPr lang="en-US" b="1" dirty="0"/>
              <a:t>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60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D1295-1ECC-4335-82CA-CA72A36C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EBADD-E257-407E-830D-E3AF36BBE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Affected by poor lighting, camera angles, and distance from the camera.</a:t>
            </a:r>
          </a:p>
          <a:p>
            <a:pPr lvl="0"/>
            <a:r>
              <a:rPr lang="en-US" dirty="0"/>
              <a:t>Facial changes (e.g., facial hair, makeup, aging) may reduce recognition accuracy.</a:t>
            </a:r>
          </a:p>
          <a:p>
            <a:pPr lvl="0"/>
            <a:r>
              <a:rPr lang="en-US" dirty="0"/>
              <a:t>Accessories like hats, glasses, or face masks can interfere with detection.</a:t>
            </a:r>
          </a:p>
          <a:p>
            <a:pPr lvl="0"/>
            <a:r>
              <a:rPr lang="en-US" dirty="0"/>
              <a:t>Collection and storage of sensitive biometric data (facial features) raises privacy issues.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0210-9CC1-4100-A4B8-E8F39DF3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3B62B-357A-4331-A41B-338D4618A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Modern, efficient</a:t>
            </a:r>
            <a:r>
              <a:rPr lang="en-US" dirty="0"/>
              <a:t>, and </a:t>
            </a:r>
            <a:r>
              <a:rPr lang="en-US" b="1" dirty="0"/>
              <a:t>secure</a:t>
            </a:r>
            <a:r>
              <a:rPr lang="en-US" dirty="0"/>
              <a:t> solution for automating attendance</a:t>
            </a:r>
          </a:p>
          <a:p>
            <a:r>
              <a:rPr lang="en-US" dirty="0"/>
              <a:t>Systems enhance </a:t>
            </a:r>
            <a:r>
              <a:rPr lang="en-US" b="1" dirty="0"/>
              <a:t>accuracy</a:t>
            </a:r>
            <a:r>
              <a:rPr lang="en-US" dirty="0"/>
              <a:t>, </a:t>
            </a:r>
            <a:r>
              <a:rPr lang="en-US" b="1" dirty="0"/>
              <a:t>security</a:t>
            </a:r>
            <a:r>
              <a:rPr lang="en-US" dirty="0"/>
              <a:t>, and </a:t>
            </a:r>
            <a:r>
              <a:rPr lang="en-US" b="1" dirty="0"/>
              <a:t>user convenience</a:t>
            </a:r>
            <a:r>
              <a:rPr lang="en-US" dirty="0"/>
              <a:t> through </a:t>
            </a:r>
            <a:r>
              <a:rPr lang="en-US" b="1" dirty="0"/>
              <a:t>contactless</a:t>
            </a:r>
            <a:r>
              <a:rPr lang="en-US" dirty="0"/>
              <a:t> technology</a:t>
            </a:r>
          </a:p>
        </p:txBody>
      </p:sp>
    </p:spTree>
    <p:extLst>
      <p:ext uri="{BB962C8B-B14F-4D97-AF65-F5344CB8AC3E}">
        <p14:creationId xmlns:p14="http://schemas.microsoft.com/office/powerpoint/2010/main" val="159760422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</TotalTime>
  <Words>189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FACE DETECTION ATTENDANCE SYSTEM</vt:lpstr>
      <vt:lpstr>Table of Contents</vt:lpstr>
      <vt:lpstr>Introduction</vt:lpstr>
      <vt:lpstr>Objectives</vt:lpstr>
      <vt:lpstr>Scope</vt:lpstr>
      <vt:lpstr>Existing Systems</vt:lpstr>
      <vt:lpstr>Limitations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DETECTION ATTENDANCE SYSTEM</dc:title>
  <dc:creator>Nigam Rai</dc:creator>
  <cp:lastModifiedBy>Nigam Rai</cp:lastModifiedBy>
  <cp:revision>2</cp:revision>
  <dcterms:created xsi:type="dcterms:W3CDTF">2025-01-26T18:26:09Z</dcterms:created>
  <dcterms:modified xsi:type="dcterms:W3CDTF">2025-01-26T18:34:02Z</dcterms:modified>
</cp:coreProperties>
</file>