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5d8cf0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c5d8cf0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7b9f197e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7b9f197e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f824bbf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f824bbf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f4634f0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f4634f0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f4634f0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f4634f0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7b9f197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7b9f197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f4634f0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f4634f0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ab7cf72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ab7cf72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f208d92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f208d92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c5d8cf0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c5d8cf0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c5d8cf0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c5d8cf0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208d926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f208d92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f208d92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f208d92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url.cc/WE7pk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/>
              <a:t>DB HW2</a:t>
            </a:r>
            <a:endParaRPr sz="48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26"/>
            <a:ext cx="42426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due: 	</a:t>
            </a:r>
            <a:r>
              <a:rPr b="1" lang="zh-TW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5/10 (一) 23:00</a:t>
            </a:r>
            <a:endParaRPr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Shop (店長)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311700" y="1505700"/>
            <a:ext cx="56247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本頁為「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管理店家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」的頁面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，必須要有「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導覽列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」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店家資訊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要能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修改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口罩「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價格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」及「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數量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」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員工列表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新增員工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：輸入帳號來新增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（若帳號不存在或已是員工，都要印出</a:t>
            </a:r>
            <a:r>
              <a:rPr lang="zh-TW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錯誤訊息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）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刪除員工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（不是把帳號刪掉，讓他變成不是這間店的員工）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600" y="582325"/>
            <a:ext cx="3151875" cy="44282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其他要求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所有輸入欄位都必須</a:t>
            </a:r>
            <a:r>
              <a:rPr b="1"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防止 SQL Injection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 的發生，Demo 時會進行測試</a:t>
            </a:r>
            <a:b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(可以參考投影片 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Appendix B 中 PDO 的部分)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資料庫中，儲存密碼的欄位</a:t>
            </a:r>
            <a:r>
              <a:rPr b="1" lang="zh-TW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不可以直接存「明文」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，請加密後再存入「密文」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(加密方法：sha256、sha512、md5、......)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Bonus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對 </a:t>
            </a:r>
            <a:r>
              <a:rPr b="1" lang="zh-TW" sz="1600">
                <a:latin typeface="Times New Roman"/>
                <a:ea typeface="Times New Roman"/>
                <a:cs typeface="Times New Roman"/>
                <a:sym typeface="Times New Roman"/>
              </a:rPr>
              <a:t>Home 的搜尋列表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做</a:t>
            </a:r>
            <a:r>
              <a:rPr b="1"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分頁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對 </a:t>
            </a:r>
            <a:r>
              <a:rPr b="1" lang="zh-TW" sz="1600">
                <a:latin typeface="Times New Roman"/>
                <a:ea typeface="Times New Roman"/>
                <a:cs typeface="Times New Roman"/>
                <a:sym typeface="Times New Roman"/>
              </a:rPr>
              <a:t>Home 的搜尋列表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做</a:t>
            </a:r>
            <a:r>
              <a:rPr b="1" lang="zh-TW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升降排序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75" y="2088550"/>
            <a:ext cx="3134950" cy="568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356" y="722175"/>
            <a:ext cx="4678134" cy="10167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7356" y="2170853"/>
            <a:ext cx="4678134" cy="10167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6437" y="3619531"/>
            <a:ext cx="4680001" cy="10167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4"/>
          <p:cNvSpPr/>
          <p:nvPr/>
        </p:nvSpPr>
        <p:spPr>
          <a:xfrm>
            <a:off x="6575400" y="1821250"/>
            <a:ext cx="182100" cy="26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6575375" y="3269925"/>
            <a:ext cx="182100" cy="26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3912" y="862824"/>
            <a:ext cx="422275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3912" y="2308674"/>
            <a:ext cx="422275" cy="42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/>
          <p:nvPr/>
        </p:nvSpPr>
        <p:spPr>
          <a:xfrm>
            <a:off x="6397225" y="685800"/>
            <a:ext cx="909000" cy="399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注意事項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Deadline：	</a:t>
            </a:r>
            <a:r>
              <a:rPr b="1" lang="zh-TW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5/10 (一) 23:00 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（暫定）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Demo 時間：	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（待公告）</a:t>
            </a:r>
            <a:endParaRPr b="1" sz="16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Demo 地點：	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（待公告）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繳交格式：</a:t>
            </a:r>
            <a:b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	請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將所有檔案 (.html、.css、.js、......) 壓縮成一個 .zip 檔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	檔名請依照 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HW2_team{team_id}.zip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（例：HW2_team8.zip）上傳到 E3</a:t>
            </a:r>
            <a:b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zh-TW" sz="1600">
                <a:latin typeface="Times New Roman"/>
                <a:ea typeface="Times New Roman"/>
                <a:cs typeface="Times New Roman"/>
                <a:sym typeface="Times New Roman"/>
              </a:rPr>
              <a:t>每組只需繳交一份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zh-TW" sz="1600">
                <a:latin typeface="Times New Roman"/>
                <a:ea typeface="Times New Roman"/>
                <a:cs typeface="Times New Roman"/>
                <a:sym typeface="Times New Roman"/>
              </a:rPr>
              <a:t>分組：</a:t>
            </a:r>
            <a:r>
              <a:rPr lang="zh-TW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https://reurl.cc/WE7pkO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</a:t>
            </a:r>
            <a:r>
              <a:rPr lang="zh-TW"/>
              <a:t>成績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Demo 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功能測試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：70 %</a:t>
            </a:r>
            <a:b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請參考 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DB_HW2_Spec.pdf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endParaRPr sz="16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Demo 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助教提問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：30 %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	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大概會問 3 題左右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	會請同學解釋某些功能是如何實作、為何需要某些功能等偏向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資料庫端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的問題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作業規劃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Part.1：口罩訂購系統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HW1	ER Model &amp; Relational Model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（單人副本）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Merriweather"/>
              <a:buChar char="○"/>
            </a:pPr>
            <a:r>
              <a:rPr b="1" lang="zh-TW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HW2	使用者登入、註冊／店家搜尋、註冊、管理</a:t>
            </a:r>
            <a:r>
              <a:rPr lang="zh-TW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（1~2人／組）</a:t>
            </a:r>
            <a:endParaRPr sz="16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Hw3		訂單處理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（1~2人／組）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(HW4)	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Part.2（待定）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B+tree、Concurrency control (pthread)、……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請使用 XAMPP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安裝及操作方法請參照 E3 上的投影片 Appendix A 及 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Appendix B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在 localhost 架設網站即可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Demo 時需要攜帶自己的筆電來測試，若有困難請寄信聯絡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後端語言 or 框架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PHP、python、Flask 等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整體架構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50" y="1336175"/>
            <a:ext cx="7865549" cy="36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Index (</a:t>
            </a:r>
            <a:r>
              <a:rPr lang="zh-TW"/>
              <a:t>登入</a:t>
            </a:r>
            <a:r>
              <a:rPr lang="zh-TW"/>
              <a:t>)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登入成功：轉跳至主頁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登入失敗：彈出框顯示「登入失敗」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488" y="2434650"/>
            <a:ext cx="5400000" cy="16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313" y="3365263"/>
            <a:ext cx="5400000" cy="164532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Index (</a:t>
            </a:r>
            <a:r>
              <a:rPr lang="zh-TW"/>
              <a:t>註冊</a:t>
            </a:r>
            <a:r>
              <a:rPr lang="zh-TW"/>
              <a:t>)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註冊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成功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：彈出框顯示「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註冊成功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」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，並轉跳至登入頁面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註冊失敗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：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需要在欄位旁印出對應的「錯誤訊息」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帳號已被註冊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格式不對 (帳號、密碼：大小寫英文 or 數字／電話：數字)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密碼驗證 ≠ 密碼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欄位空白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325" y="3205648"/>
            <a:ext cx="5400000" cy="180496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Index (註冊)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註冊成功：彈出框顯示「註冊成功」，並轉跳至登入頁面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註冊失敗：在欄位旁印出對應的「</a:t>
            </a:r>
            <a:r>
              <a:rPr b="1" lang="zh-TW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錯誤訊息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」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帳號已被註冊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格式不對 (帳號、密碼：大小寫英文 or 數字／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電話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：數字)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密碼驗證 ≠ 密碼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欄位空白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325" y="3205648"/>
            <a:ext cx="5400000" cy="180496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導覽列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個人資料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帳號、電話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商店列表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過濾工具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搜尋結果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100" y="1016650"/>
            <a:ext cx="4687626" cy="4076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4" name="Google Shape;114;p20"/>
          <p:cNvCxnSpPr>
            <a:endCxn id="115" idx="1"/>
          </p:cNvCxnSpPr>
          <p:nvPr/>
        </p:nvCxnSpPr>
        <p:spPr>
          <a:xfrm flipH="1" rot="10800000">
            <a:off x="1778200" y="1165375"/>
            <a:ext cx="1020900" cy="562500"/>
          </a:xfrm>
          <a:prstGeom prst="bentConnector3">
            <a:avLst>
              <a:gd fmla="val 32596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6" name="Google Shape;116;p20"/>
          <p:cNvCxnSpPr>
            <a:endCxn id="117" idx="1"/>
          </p:cNvCxnSpPr>
          <p:nvPr/>
        </p:nvCxnSpPr>
        <p:spPr>
          <a:xfrm flipH="1" rot="10800000">
            <a:off x="1788250" y="1667575"/>
            <a:ext cx="1011000" cy="432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" name="Google Shape;118;p20"/>
          <p:cNvCxnSpPr>
            <a:endCxn id="119" idx="1"/>
          </p:cNvCxnSpPr>
          <p:nvPr/>
        </p:nvCxnSpPr>
        <p:spPr>
          <a:xfrm>
            <a:off x="2240350" y="3169575"/>
            <a:ext cx="5589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1877650" y="3712050"/>
            <a:ext cx="921600" cy="867300"/>
          </a:xfrm>
          <a:prstGeom prst="bentConnector3">
            <a:avLst>
              <a:gd fmla="val 901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100" y="2233575"/>
            <a:ext cx="3040128" cy="187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2" name="Google Shape;122;p20"/>
          <p:cNvCxnSpPr>
            <a:endCxn id="121" idx="1"/>
          </p:cNvCxnSpPr>
          <p:nvPr/>
        </p:nvCxnSpPr>
        <p:spPr>
          <a:xfrm>
            <a:off x="5893600" y="3169575"/>
            <a:ext cx="595500" cy="0"/>
          </a:xfrm>
          <a:prstGeom prst="straightConnector1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Shop (非</a:t>
            </a:r>
            <a:r>
              <a:rPr lang="zh-TW"/>
              <a:t>店長</a:t>
            </a:r>
            <a:r>
              <a:rPr lang="zh-TW"/>
              <a:t>)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505700"/>
            <a:ext cx="85206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本頁為「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註冊店家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」的頁面，必須要有「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導覽列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」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註冊成功：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彈出框顯示「註冊成功」，並</a:t>
            </a: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重整頁面 (應該會顯示下一張投影片的內容)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註冊失敗：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在欄位旁印出對應的「</a:t>
            </a:r>
            <a:r>
              <a:rPr b="1" lang="zh-TW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錯誤訊息</a:t>
            </a:r>
            <a:r>
              <a:rPr b="1" lang="zh-TW" sz="1600">
                <a:latin typeface="Merriweather"/>
                <a:ea typeface="Merriweather"/>
                <a:cs typeface="Merriweather"/>
                <a:sym typeface="Merriweather"/>
              </a:rPr>
              <a:t>」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店名已被註冊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格式不對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	店名：沒限制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	口罩價格：非負(整)數</a:t>
            </a:r>
            <a:br>
              <a:rPr lang="zh-TW" sz="16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	口罩數量：非負整數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○"/>
            </a:pPr>
            <a:r>
              <a:rPr lang="zh-TW" sz="1600">
                <a:latin typeface="Merriweather"/>
                <a:ea typeface="Merriweather"/>
                <a:cs typeface="Merriweather"/>
                <a:sym typeface="Merriweather"/>
              </a:rPr>
              <a:t>欄位空白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99" y="2312838"/>
            <a:ext cx="3863751" cy="2754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