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3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13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48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9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2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31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5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06C5-4C44-4070-91F6-7514F9AAC50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2419-1351-4EC9-9745-EE20FD185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84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8624" y="546555"/>
            <a:ext cx="648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788624" y="546555"/>
            <a:ext cx="4320000" cy="4625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88624" y="4404049"/>
            <a:ext cx="4320000" cy="4625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708624" y="777808"/>
            <a:ext cx="10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8624" y="4635302"/>
            <a:ext cx="10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08624" y="777808"/>
            <a:ext cx="10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19387" y="4635302"/>
            <a:ext cx="10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1"/>
            <a:endCxn id="4" idx="3"/>
          </p:cNvCxnSpPr>
          <p:nvPr/>
        </p:nvCxnSpPr>
        <p:spPr>
          <a:xfrm>
            <a:off x="708624" y="2706555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23918" y="1009061"/>
            <a:ext cx="6099" cy="1697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22118" y="2706556"/>
            <a:ext cx="3233" cy="1697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01363" y="747451"/>
            <a:ext cx="494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12”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405508" y="747451"/>
            <a:ext cx="494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12”</a:t>
            </a:r>
            <a:endParaRPr lang="en-GB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1363" y="4373691"/>
            <a:ext cx="494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12”</a:t>
            </a:r>
            <a:endParaRPr lang="en-GB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405508" y="4404049"/>
            <a:ext cx="494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12”</a:t>
            </a:r>
            <a:endParaRPr lang="en-GB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881930" y="1696645"/>
            <a:ext cx="43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18”</a:t>
            </a:r>
            <a:endParaRPr lang="en-GB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1881930" y="3524943"/>
            <a:ext cx="432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18”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2041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Hamilton</dc:creator>
  <cp:lastModifiedBy>Neil Hamilton</cp:lastModifiedBy>
  <cp:revision>2</cp:revision>
  <dcterms:created xsi:type="dcterms:W3CDTF">2021-04-28T10:48:01Z</dcterms:created>
  <dcterms:modified xsi:type="dcterms:W3CDTF">2021-04-28T10:59:04Z</dcterms:modified>
</cp:coreProperties>
</file>