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fendera/workbooks/828596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26857D-CEEA-4E87-A6DF-817692AF38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Private Housing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1253C60-9FD7-4727-9CDE-CBCF79A0C7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12/22/2022 1:55:46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D134A20-8275-4A92-B4B0-9EB94BB6E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2022-12-22T04:55:47Z</dcterms:created>
  <dcterms:modified xsi:type="dcterms:W3CDTF">2022-12-22T04:55:47Z</dcterms:modified>
</cp:coreProperties>
</file>