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0463B-DA73-47A4-B22B-857156B7CD85}" v="913" dt="2023-08-11T18:54:17.689"/>
    <p1510:client id="{85F33E08-9E54-5332-790F-69491BB3F945}" v="3" dt="2023-08-12T14:09:20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92EFE-9BAE-43A2-ADFB-46DC2A931B0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856C-C52A-4700-B49A-344B468DF026}">
      <dgm:prSet/>
      <dgm:spPr/>
      <dgm:t>
        <a:bodyPr/>
        <a:lstStyle/>
        <a:p>
          <a:r>
            <a:rPr lang="en-US" b="1"/>
            <a:t>Shift in Technology Landscape</a:t>
          </a:r>
        </a:p>
      </dgm:t>
    </dgm:pt>
    <dgm:pt modelId="{C84FB2BD-2FCD-4495-9A5A-FFFE126F6A9A}" type="parTrans" cxnId="{D0F07DD4-6E02-4916-8FCF-E17ECBC3E262}">
      <dgm:prSet/>
      <dgm:spPr/>
      <dgm:t>
        <a:bodyPr/>
        <a:lstStyle/>
        <a:p>
          <a:endParaRPr lang="en-US"/>
        </a:p>
      </dgm:t>
    </dgm:pt>
    <dgm:pt modelId="{0FE4B982-BB0B-4619-A201-D92290EE653A}" type="sibTrans" cxnId="{D0F07DD4-6E02-4916-8FCF-E17ECBC3E262}">
      <dgm:prSet/>
      <dgm:spPr/>
      <dgm:t>
        <a:bodyPr/>
        <a:lstStyle/>
        <a:p>
          <a:endParaRPr lang="en-US"/>
        </a:p>
      </dgm:t>
    </dgm:pt>
    <dgm:pt modelId="{E27A75AB-6FFF-437B-93A2-162E1F98E873}">
      <dgm:prSet/>
      <dgm:spPr/>
      <dgm:t>
        <a:bodyPr/>
        <a:lstStyle/>
        <a:p>
          <a:r>
            <a:rPr lang="en-US" b="1"/>
            <a:t>Challenges of Traditional Cloud Computing</a:t>
          </a:r>
        </a:p>
      </dgm:t>
    </dgm:pt>
    <dgm:pt modelId="{82B4636A-EB13-421D-B2CD-DA2E5BD52093}" type="parTrans" cxnId="{0D5EDA78-C9E2-43A7-8362-D9ABAE200AB1}">
      <dgm:prSet/>
      <dgm:spPr/>
      <dgm:t>
        <a:bodyPr/>
        <a:lstStyle/>
        <a:p>
          <a:endParaRPr lang="en-US"/>
        </a:p>
      </dgm:t>
    </dgm:pt>
    <dgm:pt modelId="{2750AC68-CA99-40C7-8F92-9D17908FAF54}" type="sibTrans" cxnId="{0D5EDA78-C9E2-43A7-8362-D9ABAE200AB1}">
      <dgm:prSet/>
      <dgm:spPr/>
      <dgm:t>
        <a:bodyPr/>
        <a:lstStyle/>
        <a:p>
          <a:endParaRPr lang="en-US"/>
        </a:p>
      </dgm:t>
    </dgm:pt>
    <dgm:pt modelId="{220D1791-88C4-42C9-A46C-2AA3C9FC19D0}">
      <dgm:prSet/>
      <dgm:spPr/>
      <dgm:t>
        <a:bodyPr/>
        <a:lstStyle/>
        <a:p>
          <a:r>
            <a:rPr lang="en-US" b="1"/>
            <a:t>Fog and Edge Computing Defined</a:t>
          </a:r>
        </a:p>
      </dgm:t>
    </dgm:pt>
    <dgm:pt modelId="{8B09670F-4879-4015-ACFE-6B813CEC6546}" type="parTrans" cxnId="{F7F02563-1E08-444A-B292-2E7B955B69B7}">
      <dgm:prSet/>
      <dgm:spPr/>
      <dgm:t>
        <a:bodyPr/>
        <a:lstStyle/>
        <a:p>
          <a:endParaRPr lang="en-US"/>
        </a:p>
      </dgm:t>
    </dgm:pt>
    <dgm:pt modelId="{95F3CFCB-149F-4CD5-A194-09B796BC0236}" type="sibTrans" cxnId="{F7F02563-1E08-444A-B292-2E7B955B69B7}">
      <dgm:prSet/>
      <dgm:spPr/>
      <dgm:t>
        <a:bodyPr/>
        <a:lstStyle/>
        <a:p>
          <a:endParaRPr lang="en-US"/>
        </a:p>
      </dgm:t>
    </dgm:pt>
    <dgm:pt modelId="{9AAC0597-BDAB-4B35-88E8-EBF699F10D99}">
      <dgm:prSet/>
      <dgm:spPr/>
      <dgm:t>
        <a:bodyPr/>
        <a:lstStyle/>
        <a:p>
          <a:r>
            <a:rPr lang="en-US" b="1"/>
            <a:t>Role of Effective Task Scheduling</a:t>
          </a:r>
        </a:p>
      </dgm:t>
    </dgm:pt>
    <dgm:pt modelId="{91E7E54E-1542-4D9E-8C50-DB87FB9F2899}" type="parTrans" cxnId="{09CADB5F-C1BD-4AAE-B759-A157C33245E5}">
      <dgm:prSet/>
      <dgm:spPr/>
      <dgm:t>
        <a:bodyPr/>
        <a:lstStyle/>
        <a:p>
          <a:endParaRPr lang="en-US"/>
        </a:p>
      </dgm:t>
    </dgm:pt>
    <dgm:pt modelId="{0FCF7D5C-0B7C-4015-8B41-D1448602F7E4}" type="sibTrans" cxnId="{09CADB5F-C1BD-4AAE-B759-A157C33245E5}">
      <dgm:prSet/>
      <dgm:spPr/>
      <dgm:t>
        <a:bodyPr/>
        <a:lstStyle/>
        <a:p>
          <a:endParaRPr lang="en-US"/>
        </a:p>
      </dgm:t>
    </dgm:pt>
    <dgm:pt modelId="{72FFC899-FC9D-430E-8011-49441D7A1CA6}">
      <dgm:prSet/>
      <dgm:spPr/>
      <dgm:t>
        <a:bodyPr/>
        <a:lstStyle/>
        <a:p>
          <a:r>
            <a:rPr lang="en-US" b="1"/>
            <a:t>Drawbacks of Traditional Approaches</a:t>
          </a:r>
        </a:p>
      </dgm:t>
    </dgm:pt>
    <dgm:pt modelId="{C55F4255-3D66-4FBC-B7FA-51EFD400930A}" type="parTrans" cxnId="{8B328922-05C2-47DD-A133-01B7581C01D6}">
      <dgm:prSet/>
      <dgm:spPr/>
      <dgm:t>
        <a:bodyPr/>
        <a:lstStyle/>
        <a:p>
          <a:endParaRPr lang="en-US"/>
        </a:p>
      </dgm:t>
    </dgm:pt>
    <dgm:pt modelId="{3FFB33DD-1FA9-4BA0-BADF-4963CF52B144}" type="sibTrans" cxnId="{8B328922-05C2-47DD-A133-01B7581C01D6}">
      <dgm:prSet/>
      <dgm:spPr/>
      <dgm:t>
        <a:bodyPr/>
        <a:lstStyle/>
        <a:p>
          <a:endParaRPr lang="en-US"/>
        </a:p>
      </dgm:t>
    </dgm:pt>
    <dgm:pt modelId="{EFD20F06-B578-4EF1-9C6D-600A3851486B}">
      <dgm:prSet phldr="0"/>
      <dgm:spPr/>
      <dgm:t>
        <a:bodyPr/>
        <a:lstStyle/>
        <a:p>
          <a:r>
            <a:rPr lang="en-US" b="1"/>
            <a:t>Range of Meta-heuristic Algorithms</a:t>
          </a:r>
          <a:endParaRPr lang="en-US" b="1">
            <a:latin typeface="Gill Sans MT" panose="02020404030301010803"/>
          </a:endParaRPr>
        </a:p>
      </dgm:t>
    </dgm:pt>
    <dgm:pt modelId="{FE4C65B0-02B7-4A8F-B217-F0EAF3409875}" type="parTrans" cxnId="{E79DCAB3-F243-4F7D-8476-31170AD079E7}">
      <dgm:prSet/>
      <dgm:spPr/>
    </dgm:pt>
    <dgm:pt modelId="{8E4681C3-A77F-466C-880E-9F86717590D2}" type="sibTrans" cxnId="{E79DCAB3-F243-4F7D-8476-31170AD079E7}">
      <dgm:prSet/>
      <dgm:spPr/>
      <dgm:t>
        <a:bodyPr/>
        <a:lstStyle/>
        <a:p>
          <a:endParaRPr lang="en-US"/>
        </a:p>
      </dgm:t>
    </dgm:pt>
    <dgm:pt modelId="{24991D6E-6C43-4E6B-899A-361D7D5A2878}" type="pres">
      <dgm:prSet presAssocID="{7F292EFE-9BAE-43A2-ADFB-46DC2A931B09}" presName="linear" presStyleCnt="0">
        <dgm:presLayoutVars>
          <dgm:dir/>
          <dgm:animLvl val="lvl"/>
          <dgm:resizeHandles val="exact"/>
        </dgm:presLayoutVars>
      </dgm:prSet>
      <dgm:spPr/>
    </dgm:pt>
    <dgm:pt modelId="{0506470B-FC54-4496-98EB-1392B9F9DC7A}" type="pres">
      <dgm:prSet presAssocID="{482C856C-C52A-4700-B49A-344B468DF026}" presName="parentLin" presStyleCnt="0"/>
      <dgm:spPr/>
    </dgm:pt>
    <dgm:pt modelId="{CB8E4B6A-9C95-4274-8ECF-B0F4AAF0B9F7}" type="pres">
      <dgm:prSet presAssocID="{482C856C-C52A-4700-B49A-344B468DF026}" presName="parentLeftMargin" presStyleLbl="node1" presStyleIdx="0" presStyleCnt="6"/>
      <dgm:spPr/>
    </dgm:pt>
    <dgm:pt modelId="{F7FF964C-08E8-47F0-A810-82CFE2D8678E}" type="pres">
      <dgm:prSet presAssocID="{482C856C-C52A-4700-B49A-344B468DF02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DB3A1B-BFF6-4E4E-A227-8F5073C8DE35}" type="pres">
      <dgm:prSet presAssocID="{482C856C-C52A-4700-B49A-344B468DF026}" presName="negativeSpace" presStyleCnt="0"/>
      <dgm:spPr/>
    </dgm:pt>
    <dgm:pt modelId="{B5B77FB0-3DDB-48DA-B6B9-893D6D14C955}" type="pres">
      <dgm:prSet presAssocID="{482C856C-C52A-4700-B49A-344B468DF026}" presName="childText" presStyleLbl="conFgAcc1" presStyleIdx="0" presStyleCnt="6">
        <dgm:presLayoutVars>
          <dgm:bulletEnabled val="1"/>
        </dgm:presLayoutVars>
      </dgm:prSet>
      <dgm:spPr/>
    </dgm:pt>
    <dgm:pt modelId="{87CBECD9-779E-4D28-A049-F67426E302F8}" type="pres">
      <dgm:prSet presAssocID="{0FE4B982-BB0B-4619-A201-D92290EE653A}" presName="spaceBetweenRectangles" presStyleCnt="0"/>
      <dgm:spPr/>
    </dgm:pt>
    <dgm:pt modelId="{8583DA83-069E-4F1E-8DD1-DF93B0EFE466}" type="pres">
      <dgm:prSet presAssocID="{E27A75AB-6FFF-437B-93A2-162E1F98E873}" presName="parentLin" presStyleCnt="0"/>
      <dgm:spPr/>
    </dgm:pt>
    <dgm:pt modelId="{D34722F5-BC3D-45E2-AE5B-24A972F94108}" type="pres">
      <dgm:prSet presAssocID="{E27A75AB-6FFF-437B-93A2-162E1F98E873}" presName="parentLeftMargin" presStyleLbl="node1" presStyleIdx="0" presStyleCnt="6"/>
      <dgm:spPr/>
    </dgm:pt>
    <dgm:pt modelId="{45B879E7-BC15-4E67-B502-11F307CFD620}" type="pres">
      <dgm:prSet presAssocID="{E27A75AB-6FFF-437B-93A2-162E1F98E8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82121ED-6274-4B3A-A0E3-96F040994770}" type="pres">
      <dgm:prSet presAssocID="{E27A75AB-6FFF-437B-93A2-162E1F98E873}" presName="negativeSpace" presStyleCnt="0"/>
      <dgm:spPr/>
    </dgm:pt>
    <dgm:pt modelId="{B7904DBD-8094-4AAB-8F34-C7D5F85B2C07}" type="pres">
      <dgm:prSet presAssocID="{E27A75AB-6FFF-437B-93A2-162E1F98E873}" presName="childText" presStyleLbl="conFgAcc1" presStyleIdx="1" presStyleCnt="6">
        <dgm:presLayoutVars>
          <dgm:bulletEnabled val="1"/>
        </dgm:presLayoutVars>
      </dgm:prSet>
      <dgm:spPr/>
    </dgm:pt>
    <dgm:pt modelId="{E54CCFFE-5F0A-4B4E-BBAE-4EF187B0F568}" type="pres">
      <dgm:prSet presAssocID="{2750AC68-CA99-40C7-8F92-9D17908FAF54}" presName="spaceBetweenRectangles" presStyleCnt="0"/>
      <dgm:spPr/>
    </dgm:pt>
    <dgm:pt modelId="{EEA38F53-0D7E-4089-B61C-B35A09DC1FD7}" type="pres">
      <dgm:prSet presAssocID="{220D1791-88C4-42C9-A46C-2AA3C9FC19D0}" presName="parentLin" presStyleCnt="0"/>
      <dgm:spPr/>
    </dgm:pt>
    <dgm:pt modelId="{336264FE-9296-4F54-A5C8-D4FAA5E68A1B}" type="pres">
      <dgm:prSet presAssocID="{220D1791-88C4-42C9-A46C-2AA3C9FC19D0}" presName="parentLeftMargin" presStyleLbl="node1" presStyleIdx="1" presStyleCnt="6"/>
      <dgm:spPr/>
    </dgm:pt>
    <dgm:pt modelId="{219FBE4B-EA5F-4018-B811-24967D81B96F}" type="pres">
      <dgm:prSet presAssocID="{220D1791-88C4-42C9-A46C-2AA3C9FC19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79D107-1A7B-49BB-819B-D091AFB64191}" type="pres">
      <dgm:prSet presAssocID="{220D1791-88C4-42C9-A46C-2AA3C9FC19D0}" presName="negativeSpace" presStyleCnt="0"/>
      <dgm:spPr/>
    </dgm:pt>
    <dgm:pt modelId="{45A9B9ED-3E51-4FFB-8099-77DBE1FE0DC0}" type="pres">
      <dgm:prSet presAssocID="{220D1791-88C4-42C9-A46C-2AA3C9FC19D0}" presName="childText" presStyleLbl="conFgAcc1" presStyleIdx="2" presStyleCnt="6">
        <dgm:presLayoutVars>
          <dgm:bulletEnabled val="1"/>
        </dgm:presLayoutVars>
      </dgm:prSet>
      <dgm:spPr/>
    </dgm:pt>
    <dgm:pt modelId="{863A000B-5C44-4BD6-A7E0-CF83ABEA4A3F}" type="pres">
      <dgm:prSet presAssocID="{95F3CFCB-149F-4CD5-A194-09B796BC0236}" presName="spaceBetweenRectangles" presStyleCnt="0"/>
      <dgm:spPr/>
    </dgm:pt>
    <dgm:pt modelId="{0301A09D-49E9-4B43-9F7C-63C13E0167EA}" type="pres">
      <dgm:prSet presAssocID="{9AAC0597-BDAB-4B35-88E8-EBF699F10D99}" presName="parentLin" presStyleCnt="0"/>
      <dgm:spPr/>
    </dgm:pt>
    <dgm:pt modelId="{DA587234-438E-4F7A-8661-403D8EADBD2E}" type="pres">
      <dgm:prSet presAssocID="{9AAC0597-BDAB-4B35-88E8-EBF699F10D99}" presName="parentLeftMargin" presStyleLbl="node1" presStyleIdx="2" presStyleCnt="6"/>
      <dgm:spPr/>
    </dgm:pt>
    <dgm:pt modelId="{70F8773E-19EE-42CC-AA20-9EB1C81F1EE5}" type="pres">
      <dgm:prSet presAssocID="{9AAC0597-BDAB-4B35-88E8-EBF699F10D9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40F8C39-FC70-4C90-971F-F89A7218F5BA}" type="pres">
      <dgm:prSet presAssocID="{9AAC0597-BDAB-4B35-88E8-EBF699F10D99}" presName="negativeSpace" presStyleCnt="0"/>
      <dgm:spPr/>
    </dgm:pt>
    <dgm:pt modelId="{506DC216-9632-4D43-A3E3-9831002982A6}" type="pres">
      <dgm:prSet presAssocID="{9AAC0597-BDAB-4B35-88E8-EBF699F10D99}" presName="childText" presStyleLbl="conFgAcc1" presStyleIdx="3" presStyleCnt="6">
        <dgm:presLayoutVars>
          <dgm:bulletEnabled val="1"/>
        </dgm:presLayoutVars>
      </dgm:prSet>
      <dgm:spPr/>
    </dgm:pt>
    <dgm:pt modelId="{CB5266A9-ADBA-4F77-BD01-DEB54324E2A1}" type="pres">
      <dgm:prSet presAssocID="{0FCF7D5C-0B7C-4015-8B41-D1448602F7E4}" presName="spaceBetweenRectangles" presStyleCnt="0"/>
      <dgm:spPr/>
    </dgm:pt>
    <dgm:pt modelId="{2FD2F590-B6E7-4761-AD58-E0E06C250DFC}" type="pres">
      <dgm:prSet presAssocID="{72FFC899-FC9D-430E-8011-49441D7A1CA6}" presName="parentLin" presStyleCnt="0"/>
      <dgm:spPr/>
    </dgm:pt>
    <dgm:pt modelId="{C2A2FE16-BC15-4CC3-A286-9088E58DC4DD}" type="pres">
      <dgm:prSet presAssocID="{72FFC899-FC9D-430E-8011-49441D7A1CA6}" presName="parentLeftMargin" presStyleLbl="node1" presStyleIdx="3" presStyleCnt="6"/>
      <dgm:spPr/>
    </dgm:pt>
    <dgm:pt modelId="{6644FD52-F5AD-448E-951E-E84E476621E0}" type="pres">
      <dgm:prSet presAssocID="{72FFC899-FC9D-430E-8011-49441D7A1CA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F90069C-6320-41BC-8DA8-225119A075DB}" type="pres">
      <dgm:prSet presAssocID="{72FFC899-FC9D-430E-8011-49441D7A1CA6}" presName="negativeSpace" presStyleCnt="0"/>
      <dgm:spPr/>
    </dgm:pt>
    <dgm:pt modelId="{5BC7B1EB-5F72-4B3C-949A-B2A87B6C5A14}" type="pres">
      <dgm:prSet presAssocID="{72FFC899-FC9D-430E-8011-49441D7A1CA6}" presName="childText" presStyleLbl="conFgAcc1" presStyleIdx="4" presStyleCnt="6">
        <dgm:presLayoutVars>
          <dgm:bulletEnabled val="1"/>
        </dgm:presLayoutVars>
      </dgm:prSet>
      <dgm:spPr/>
    </dgm:pt>
    <dgm:pt modelId="{CA280DA3-5158-4148-8757-6F996281B9F0}" type="pres">
      <dgm:prSet presAssocID="{3FFB33DD-1FA9-4BA0-BADF-4963CF52B144}" presName="spaceBetweenRectangles" presStyleCnt="0"/>
      <dgm:spPr/>
    </dgm:pt>
    <dgm:pt modelId="{2D6D9E74-B522-4DDD-A3B1-BFB1750A4C45}" type="pres">
      <dgm:prSet presAssocID="{EFD20F06-B578-4EF1-9C6D-600A3851486B}" presName="parentLin" presStyleCnt="0"/>
      <dgm:spPr/>
    </dgm:pt>
    <dgm:pt modelId="{43AA2BE2-A0D3-43B3-8F40-2B242D9914E7}" type="pres">
      <dgm:prSet presAssocID="{EFD20F06-B578-4EF1-9C6D-600A3851486B}" presName="parentLeftMargin" presStyleLbl="node1" presStyleIdx="4" presStyleCnt="6"/>
      <dgm:spPr/>
    </dgm:pt>
    <dgm:pt modelId="{EB2A6828-1237-4035-8109-20B398B4FD2C}" type="pres">
      <dgm:prSet presAssocID="{EFD20F06-B578-4EF1-9C6D-600A3851486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952F64C-1EEB-4D7D-90FC-16BAF707BF3A}" type="pres">
      <dgm:prSet presAssocID="{EFD20F06-B578-4EF1-9C6D-600A3851486B}" presName="negativeSpace" presStyleCnt="0"/>
      <dgm:spPr/>
    </dgm:pt>
    <dgm:pt modelId="{34B55C53-7509-4654-A324-2061ADA9F19A}" type="pres">
      <dgm:prSet presAssocID="{EFD20F06-B578-4EF1-9C6D-600A3851486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371F104-7C7E-44D5-97EC-C6FEAD950403}" type="presOf" srcId="{72FFC899-FC9D-430E-8011-49441D7A1CA6}" destId="{C2A2FE16-BC15-4CC3-A286-9088E58DC4DD}" srcOrd="0" destOrd="0" presId="urn:microsoft.com/office/officeart/2005/8/layout/list1"/>
    <dgm:cxn modelId="{A1DBFD0B-E07B-406E-ACDF-9DE316FC901E}" type="presOf" srcId="{9AAC0597-BDAB-4B35-88E8-EBF699F10D99}" destId="{70F8773E-19EE-42CC-AA20-9EB1C81F1EE5}" srcOrd="1" destOrd="0" presId="urn:microsoft.com/office/officeart/2005/8/layout/list1"/>
    <dgm:cxn modelId="{8B328922-05C2-47DD-A133-01B7581C01D6}" srcId="{7F292EFE-9BAE-43A2-ADFB-46DC2A931B09}" destId="{72FFC899-FC9D-430E-8011-49441D7A1CA6}" srcOrd="4" destOrd="0" parTransId="{C55F4255-3D66-4FBC-B7FA-51EFD400930A}" sibTransId="{3FFB33DD-1FA9-4BA0-BADF-4963CF52B144}"/>
    <dgm:cxn modelId="{C2F79B39-4D7D-4FC6-A134-C014FF6BF7C6}" type="presOf" srcId="{EFD20F06-B578-4EF1-9C6D-600A3851486B}" destId="{43AA2BE2-A0D3-43B3-8F40-2B242D9914E7}" srcOrd="0" destOrd="0" presId="urn:microsoft.com/office/officeart/2005/8/layout/list1"/>
    <dgm:cxn modelId="{A8906C3B-6752-4BB4-A1E4-3DFCE8F4EAEB}" type="presOf" srcId="{9AAC0597-BDAB-4B35-88E8-EBF699F10D99}" destId="{DA587234-438E-4F7A-8661-403D8EADBD2E}" srcOrd="0" destOrd="0" presId="urn:microsoft.com/office/officeart/2005/8/layout/list1"/>
    <dgm:cxn modelId="{57B00A40-8649-4EBB-8B36-3332F06AAEFC}" type="presOf" srcId="{7F292EFE-9BAE-43A2-ADFB-46DC2A931B09}" destId="{24991D6E-6C43-4E6B-899A-361D7D5A2878}" srcOrd="0" destOrd="0" presId="urn:microsoft.com/office/officeart/2005/8/layout/list1"/>
    <dgm:cxn modelId="{09CADB5F-C1BD-4AAE-B759-A157C33245E5}" srcId="{7F292EFE-9BAE-43A2-ADFB-46DC2A931B09}" destId="{9AAC0597-BDAB-4B35-88E8-EBF699F10D99}" srcOrd="3" destOrd="0" parTransId="{91E7E54E-1542-4D9E-8C50-DB87FB9F2899}" sibTransId="{0FCF7D5C-0B7C-4015-8B41-D1448602F7E4}"/>
    <dgm:cxn modelId="{F7F02563-1E08-444A-B292-2E7B955B69B7}" srcId="{7F292EFE-9BAE-43A2-ADFB-46DC2A931B09}" destId="{220D1791-88C4-42C9-A46C-2AA3C9FC19D0}" srcOrd="2" destOrd="0" parTransId="{8B09670F-4879-4015-ACFE-6B813CEC6546}" sibTransId="{95F3CFCB-149F-4CD5-A194-09B796BC0236}"/>
    <dgm:cxn modelId="{AE1C7249-C847-405F-8A87-30E8695F80AA}" type="presOf" srcId="{220D1791-88C4-42C9-A46C-2AA3C9FC19D0}" destId="{219FBE4B-EA5F-4018-B811-24967D81B96F}" srcOrd="1" destOrd="0" presId="urn:microsoft.com/office/officeart/2005/8/layout/list1"/>
    <dgm:cxn modelId="{4573436A-E8EF-4389-A074-6CC56DF4D6A1}" type="presOf" srcId="{482C856C-C52A-4700-B49A-344B468DF026}" destId="{CB8E4B6A-9C95-4274-8ECF-B0F4AAF0B9F7}" srcOrd="0" destOrd="0" presId="urn:microsoft.com/office/officeart/2005/8/layout/list1"/>
    <dgm:cxn modelId="{72FC6954-DF59-4CDE-9A89-56E3D5992B0A}" type="presOf" srcId="{E27A75AB-6FFF-437B-93A2-162E1F98E873}" destId="{D34722F5-BC3D-45E2-AE5B-24A972F94108}" srcOrd="0" destOrd="0" presId="urn:microsoft.com/office/officeart/2005/8/layout/list1"/>
    <dgm:cxn modelId="{0D5EDA78-C9E2-43A7-8362-D9ABAE200AB1}" srcId="{7F292EFE-9BAE-43A2-ADFB-46DC2A931B09}" destId="{E27A75AB-6FFF-437B-93A2-162E1F98E873}" srcOrd="1" destOrd="0" parTransId="{82B4636A-EB13-421D-B2CD-DA2E5BD52093}" sibTransId="{2750AC68-CA99-40C7-8F92-9D17908FAF54}"/>
    <dgm:cxn modelId="{68E40F9E-5AFF-4404-8317-DA0E4664D074}" type="presOf" srcId="{220D1791-88C4-42C9-A46C-2AA3C9FC19D0}" destId="{336264FE-9296-4F54-A5C8-D4FAA5E68A1B}" srcOrd="0" destOrd="0" presId="urn:microsoft.com/office/officeart/2005/8/layout/list1"/>
    <dgm:cxn modelId="{E79DCAB3-F243-4F7D-8476-31170AD079E7}" srcId="{7F292EFE-9BAE-43A2-ADFB-46DC2A931B09}" destId="{EFD20F06-B578-4EF1-9C6D-600A3851486B}" srcOrd="5" destOrd="0" parTransId="{FE4C65B0-02B7-4A8F-B217-F0EAF3409875}" sibTransId="{8E4681C3-A77F-466C-880E-9F86717590D2}"/>
    <dgm:cxn modelId="{D0F07DD4-6E02-4916-8FCF-E17ECBC3E262}" srcId="{7F292EFE-9BAE-43A2-ADFB-46DC2A931B09}" destId="{482C856C-C52A-4700-B49A-344B468DF026}" srcOrd="0" destOrd="0" parTransId="{C84FB2BD-2FCD-4495-9A5A-FFFE126F6A9A}" sibTransId="{0FE4B982-BB0B-4619-A201-D92290EE653A}"/>
    <dgm:cxn modelId="{8E2DC6DD-517B-447D-8A92-47AC29A9F44B}" type="presOf" srcId="{EFD20F06-B578-4EF1-9C6D-600A3851486B}" destId="{EB2A6828-1237-4035-8109-20B398B4FD2C}" srcOrd="1" destOrd="0" presId="urn:microsoft.com/office/officeart/2005/8/layout/list1"/>
    <dgm:cxn modelId="{48D32EDF-7B31-4ED6-B475-D36D8925981E}" type="presOf" srcId="{E27A75AB-6FFF-437B-93A2-162E1F98E873}" destId="{45B879E7-BC15-4E67-B502-11F307CFD620}" srcOrd="1" destOrd="0" presId="urn:microsoft.com/office/officeart/2005/8/layout/list1"/>
    <dgm:cxn modelId="{9AAF20EF-B10A-4AFF-AD61-98C4C3673A10}" type="presOf" srcId="{482C856C-C52A-4700-B49A-344B468DF026}" destId="{F7FF964C-08E8-47F0-A810-82CFE2D8678E}" srcOrd="1" destOrd="0" presId="urn:microsoft.com/office/officeart/2005/8/layout/list1"/>
    <dgm:cxn modelId="{28AEEBF7-43E9-425F-B798-C1530FACFE52}" type="presOf" srcId="{72FFC899-FC9D-430E-8011-49441D7A1CA6}" destId="{6644FD52-F5AD-448E-951E-E84E476621E0}" srcOrd="1" destOrd="0" presId="urn:microsoft.com/office/officeart/2005/8/layout/list1"/>
    <dgm:cxn modelId="{30BC3FCC-A380-4D4D-9A1A-49843B768065}" type="presParOf" srcId="{24991D6E-6C43-4E6B-899A-361D7D5A2878}" destId="{0506470B-FC54-4496-98EB-1392B9F9DC7A}" srcOrd="0" destOrd="0" presId="urn:microsoft.com/office/officeart/2005/8/layout/list1"/>
    <dgm:cxn modelId="{3472D7C7-7D74-436B-8560-F8C046D06A7C}" type="presParOf" srcId="{0506470B-FC54-4496-98EB-1392B9F9DC7A}" destId="{CB8E4B6A-9C95-4274-8ECF-B0F4AAF0B9F7}" srcOrd="0" destOrd="0" presId="urn:microsoft.com/office/officeart/2005/8/layout/list1"/>
    <dgm:cxn modelId="{3AE94DA1-B5D1-4F50-8F77-3B799FF732C9}" type="presParOf" srcId="{0506470B-FC54-4496-98EB-1392B9F9DC7A}" destId="{F7FF964C-08E8-47F0-A810-82CFE2D8678E}" srcOrd="1" destOrd="0" presId="urn:microsoft.com/office/officeart/2005/8/layout/list1"/>
    <dgm:cxn modelId="{AF6920C0-BD3C-49A3-B50A-08BCC78BC4C6}" type="presParOf" srcId="{24991D6E-6C43-4E6B-899A-361D7D5A2878}" destId="{38DB3A1B-BFF6-4E4E-A227-8F5073C8DE35}" srcOrd="1" destOrd="0" presId="urn:microsoft.com/office/officeart/2005/8/layout/list1"/>
    <dgm:cxn modelId="{887F684A-F30B-45E0-AD64-C75BF62D0B49}" type="presParOf" srcId="{24991D6E-6C43-4E6B-899A-361D7D5A2878}" destId="{B5B77FB0-3DDB-48DA-B6B9-893D6D14C955}" srcOrd="2" destOrd="0" presId="urn:microsoft.com/office/officeart/2005/8/layout/list1"/>
    <dgm:cxn modelId="{96F6DA20-B1A6-40DC-9E96-5316A3A409FF}" type="presParOf" srcId="{24991D6E-6C43-4E6B-899A-361D7D5A2878}" destId="{87CBECD9-779E-4D28-A049-F67426E302F8}" srcOrd="3" destOrd="0" presId="urn:microsoft.com/office/officeart/2005/8/layout/list1"/>
    <dgm:cxn modelId="{977B8EDB-CD73-400D-99F7-B5CCFBBBAF68}" type="presParOf" srcId="{24991D6E-6C43-4E6B-899A-361D7D5A2878}" destId="{8583DA83-069E-4F1E-8DD1-DF93B0EFE466}" srcOrd="4" destOrd="0" presId="urn:microsoft.com/office/officeart/2005/8/layout/list1"/>
    <dgm:cxn modelId="{0F7AE3D4-C421-48FE-8686-0EF31468E806}" type="presParOf" srcId="{8583DA83-069E-4F1E-8DD1-DF93B0EFE466}" destId="{D34722F5-BC3D-45E2-AE5B-24A972F94108}" srcOrd="0" destOrd="0" presId="urn:microsoft.com/office/officeart/2005/8/layout/list1"/>
    <dgm:cxn modelId="{77D4CC45-DFF1-447F-BE42-A104CAEDD0F9}" type="presParOf" srcId="{8583DA83-069E-4F1E-8DD1-DF93B0EFE466}" destId="{45B879E7-BC15-4E67-B502-11F307CFD620}" srcOrd="1" destOrd="0" presId="urn:microsoft.com/office/officeart/2005/8/layout/list1"/>
    <dgm:cxn modelId="{AD574729-68F0-44D6-AB3C-945F410E191C}" type="presParOf" srcId="{24991D6E-6C43-4E6B-899A-361D7D5A2878}" destId="{D82121ED-6274-4B3A-A0E3-96F040994770}" srcOrd="5" destOrd="0" presId="urn:microsoft.com/office/officeart/2005/8/layout/list1"/>
    <dgm:cxn modelId="{CBDF0101-1B68-47B8-9F90-FE95D046D811}" type="presParOf" srcId="{24991D6E-6C43-4E6B-899A-361D7D5A2878}" destId="{B7904DBD-8094-4AAB-8F34-C7D5F85B2C07}" srcOrd="6" destOrd="0" presId="urn:microsoft.com/office/officeart/2005/8/layout/list1"/>
    <dgm:cxn modelId="{76D10886-8769-4CBA-BB81-5ACD700B680A}" type="presParOf" srcId="{24991D6E-6C43-4E6B-899A-361D7D5A2878}" destId="{E54CCFFE-5F0A-4B4E-BBAE-4EF187B0F568}" srcOrd="7" destOrd="0" presId="urn:microsoft.com/office/officeart/2005/8/layout/list1"/>
    <dgm:cxn modelId="{F139B4A0-2CF3-4BF0-B7D4-1125A4AE5931}" type="presParOf" srcId="{24991D6E-6C43-4E6B-899A-361D7D5A2878}" destId="{EEA38F53-0D7E-4089-B61C-B35A09DC1FD7}" srcOrd="8" destOrd="0" presId="urn:microsoft.com/office/officeart/2005/8/layout/list1"/>
    <dgm:cxn modelId="{780EB931-F371-4823-B807-2CB2AA8948EC}" type="presParOf" srcId="{EEA38F53-0D7E-4089-B61C-B35A09DC1FD7}" destId="{336264FE-9296-4F54-A5C8-D4FAA5E68A1B}" srcOrd="0" destOrd="0" presId="urn:microsoft.com/office/officeart/2005/8/layout/list1"/>
    <dgm:cxn modelId="{34CA5FFF-313D-4423-B49F-E5BBC0A01FB8}" type="presParOf" srcId="{EEA38F53-0D7E-4089-B61C-B35A09DC1FD7}" destId="{219FBE4B-EA5F-4018-B811-24967D81B96F}" srcOrd="1" destOrd="0" presId="urn:microsoft.com/office/officeart/2005/8/layout/list1"/>
    <dgm:cxn modelId="{E214FB11-D853-4C7A-893B-F9C90DC9446B}" type="presParOf" srcId="{24991D6E-6C43-4E6B-899A-361D7D5A2878}" destId="{E879D107-1A7B-49BB-819B-D091AFB64191}" srcOrd="9" destOrd="0" presId="urn:microsoft.com/office/officeart/2005/8/layout/list1"/>
    <dgm:cxn modelId="{A5425A57-CC89-4E83-94D9-5D8719D3EFF9}" type="presParOf" srcId="{24991D6E-6C43-4E6B-899A-361D7D5A2878}" destId="{45A9B9ED-3E51-4FFB-8099-77DBE1FE0DC0}" srcOrd="10" destOrd="0" presId="urn:microsoft.com/office/officeart/2005/8/layout/list1"/>
    <dgm:cxn modelId="{2F89A834-5ECE-434C-BB5C-8BD4FAD2ADC5}" type="presParOf" srcId="{24991D6E-6C43-4E6B-899A-361D7D5A2878}" destId="{863A000B-5C44-4BD6-A7E0-CF83ABEA4A3F}" srcOrd="11" destOrd="0" presId="urn:microsoft.com/office/officeart/2005/8/layout/list1"/>
    <dgm:cxn modelId="{05216591-9457-4F9F-8A95-64111EAC039F}" type="presParOf" srcId="{24991D6E-6C43-4E6B-899A-361D7D5A2878}" destId="{0301A09D-49E9-4B43-9F7C-63C13E0167EA}" srcOrd="12" destOrd="0" presId="urn:microsoft.com/office/officeart/2005/8/layout/list1"/>
    <dgm:cxn modelId="{A355EE63-D1BB-47F7-8D75-59EFDE531411}" type="presParOf" srcId="{0301A09D-49E9-4B43-9F7C-63C13E0167EA}" destId="{DA587234-438E-4F7A-8661-403D8EADBD2E}" srcOrd="0" destOrd="0" presId="urn:microsoft.com/office/officeart/2005/8/layout/list1"/>
    <dgm:cxn modelId="{74D9BA99-56BF-4830-B68F-C0CE94249210}" type="presParOf" srcId="{0301A09D-49E9-4B43-9F7C-63C13E0167EA}" destId="{70F8773E-19EE-42CC-AA20-9EB1C81F1EE5}" srcOrd="1" destOrd="0" presId="urn:microsoft.com/office/officeart/2005/8/layout/list1"/>
    <dgm:cxn modelId="{1149590C-B62E-4D25-8592-8D54CCF7D7F6}" type="presParOf" srcId="{24991D6E-6C43-4E6B-899A-361D7D5A2878}" destId="{040F8C39-FC70-4C90-971F-F89A7218F5BA}" srcOrd="13" destOrd="0" presId="urn:microsoft.com/office/officeart/2005/8/layout/list1"/>
    <dgm:cxn modelId="{0C9A5E9B-5579-4DAC-B688-897761BF25F2}" type="presParOf" srcId="{24991D6E-6C43-4E6B-899A-361D7D5A2878}" destId="{506DC216-9632-4D43-A3E3-9831002982A6}" srcOrd="14" destOrd="0" presId="urn:microsoft.com/office/officeart/2005/8/layout/list1"/>
    <dgm:cxn modelId="{64F56537-27AA-46FE-BF50-D848DD0B781A}" type="presParOf" srcId="{24991D6E-6C43-4E6B-899A-361D7D5A2878}" destId="{CB5266A9-ADBA-4F77-BD01-DEB54324E2A1}" srcOrd="15" destOrd="0" presId="urn:microsoft.com/office/officeart/2005/8/layout/list1"/>
    <dgm:cxn modelId="{083FC17C-99E5-4232-9F21-3D383498E153}" type="presParOf" srcId="{24991D6E-6C43-4E6B-899A-361D7D5A2878}" destId="{2FD2F590-B6E7-4761-AD58-E0E06C250DFC}" srcOrd="16" destOrd="0" presId="urn:microsoft.com/office/officeart/2005/8/layout/list1"/>
    <dgm:cxn modelId="{6CC9F7A6-E75B-46AD-A0AE-F0EF5FF1865F}" type="presParOf" srcId="{2FD2F590-B6E7-4761-AD58-E0E06C250DFC}" destId="{C2A2FE16-BC15-4CC3-A286-9088E58DC4DD}" srcOrd="0" destOrd="0" presId="urn:microsoft.com/office/officeart/2005/8/layout/list1"/>
    <dgm:cxn modelId="{79164DCD-1395-45D9-95A3-F84558630A8B}" type="presParOf" srcId="{2FD2F590-B6E7-4761-AD58-E0E06C250DFC}" destId="{6644FD52-F5AD-448E-951E-E84E476621E0}" srcOrd="1" destOrd="0" presId="urn:microsoft.com/office/officeart/2005/8/layout/list1"/>
    <dgm:cxn modelId="{04EA8114-1A47-4380-A169-15C2E59F536F}" type="presParOf" srcId="{24991D6E-6C43-4E6B-899A-361D7D5A2878}" destId="{EF90069C-6320-41BC-8DA8-225119A075DB}" srcOrd="17" destOrd="0" presId="urn:microsoft.com/office/officeart/2005/8/layout/list1"/>
    <dgm:cxn modelId="{61E7B19C-9EC1-4169-8D93-E356101FF856}" type="presParOf" srcId="{24991D6E-6C43-4E6B-899A-361D7D5A2878}" destId="{5BC7B1EB-5F72-4B3C-949A-B2A87B6C5A14}" srcOrd="18" destOrd="0" presId="urn:microsoft.com/office/officeart/2005/8/layout/list1"/>
    <dgm:cxn modelId="{C2BDA06F-C295-46D2-8A95-7D7FB06E68A0}" type="presParOf" srcId="{24991D6E-6C43-4E6B-899A-361D7D5A2878}" destId="{CA280DA3-5158-4148-8757-6F996281B9F0}" srcOrd="19" destOrd="0" presId="urn:microsoft.com/office/officeart/2005/8/layout/list1"/>
    <dgm:cxn modelId="{6164C2F7-B8A4-49F7-9C0A-46679F0900EA}" type="presParOf" srcId="{24991D6E-6C43-4E6B-899A-361D7D5A2878}" destId="{2D6D9E74-B522-4DDD-A3B1-BFB1750A4C45}" srcOrd="20" destOrd="0" presId="urn:microsoft.com/office/officeart/2005/8/layout/list1"/>
    <dgm:cxn modelId="{AC5B8726-0E55-4F4E-9320-D5E17A6ECB94}" type="presParOf" srcId="{2D6D9E74-B522-4DDD-A3B1-BFB1750A4C45}" destId="{43AA2BE2-A0D3-43B3-8F40-2B242D9914E7}" srcOrd="0" destOrd="0" presId="urn:microsoft.com/office/officeart/2005/8/layout/list1"/>
    <dgm:cxn modelId="{B0F453D3-AF04-4B2E-976B-F05BC9B8BEB4}" type="presParOf" srcId="{2D6D9E74-B522-4DDD-A3B1-BFB1750A4C45}" destId="{EB2A6828-1237-4035-8109-20B398B4FD2C}" srcOrd="1" destOrd="0" presId="urn:microsoft.com/office/officeart/2005/8/layout/list1"/>
    <dgm:cxn modelId="{A3AAB4BD-2B2E-4880-8703-C2BF54B9EA84}" type="presParOf" srcId="{24991D6E-6C43-4E6B-899A-361D7D5A2878}" destId="{7952F64C-1EEB-4D7D-90FC-16BAF707BF3A}" srcOrd="21" destOrd="0" presId="urn:microsoft.com/office/officeart/2005/8/layout/list1"/>
    <dgm:cxn modelId="{E89F63B7-892E-46DA-81B7-9DED0A3F8DC3}" type="presParOf" srcId="{24991D6E-6C43-4E6B-899A-361D7D5A2878}" destId="{34B55C53-7509-4654-A324-2061ADA9F19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4EC1E0-8034-47ED-B402-50E227DA23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CB3552-3B42-4C15-A4AB-6A13DE505FCB}">
      <dgm:prSet/>
      <dgm:spPr/>
      <dgm:t>
        <a:bodyPr/>
        <a:lstStyle/>
        <a:p>
          <a:r>
            <a:rPr lang="en-US"/>
            <a:t>Conducting a Comprehensive Comparative Study</a:t>
          </a:r>
        </a:p>
      </dgm:t>
    </dgm:pt>
    <dgm:pt modelId="{5CD1CACE-C614-4B7E-9573-51CAD8D259D7}" type="parTrans" cxnId="{EA573967-6C77-4A84-94FB-1AEA5742E523}">
      <dgm:prSet/>
      <dgm:spPr/>
      <dgm:t>
        <a:bodyPr/>
        <a:lstStyle/>
        <a:p>
          <a:endParaRPr lang="en-US"/>
        </a:p>
      </dgm:t>
    </dgm:pt>
    <dgm:pt modelId="{76F7246D-C911-43AC-B05F-4C0117767E8F}" type="sibTrans" cxnId="{EA573967-6C77-4A84-94FB-1AEA5742E523}">
      <dgm:prSet/>
      <dgm:spPr/>
      <dgm:t>
        <a:bodyPr/>
        <a:lstStyle/>
        <a:p>
          <a:endParaRPr lang="en-US"/>
        </a:p>
      </dgm:t>
    </dgm:pt>
    <dgm:pt modelId="{1938DA5E-C1D7-4F45-8321-AF4CBFE1409C}">
      <dgm:prSet/>
      <dgm:spPr/>
      <dgm:t>
        <a:bodyPr/>
        <a:lstStyle/>
        <a:p>
          <a:r>
            <a:rPr lang="en-US"/>
            <a:t>Evaluating Performance Metrics of Meta-heuristic Algorithms in Fog and Edge Computing Environments</a:t>
          </a:r>
        </a:p>
      </dgm:t>
    </dgm:pt>
    <dgm:pt modelId="{931F58AE-5740-4669-A097-D42226568A61}" type="parTrans" cxnId="{3ABB36AC-A7AD-40CB-9FFB-F1E55D1E624A}">
      <dgm:prSet/>
      <dgm:spPr/>
      <dgm:t>
        <a:bodyPr/>
        <a:lstStyle/>
        <a:p>
          <a:endParaRPr lang="en-US"/>
        </a:p>
      </dgm:t>
    </dgm:pt>
    <dgm:pt modelId="{609E1DDF-AE26-430F-BE2B-5083A70580DB}" type="sibTrans" cxnId="{3ABB36AC-A7AD-40CB-9FFB-F1E55D1E624A}">
      <dgm:prSet/>
      <dgm:spPr/>
      <dgm:t>
        <a:bodyPr/>
        <a:lstStyle/>
        <a:p>
          <a:endParaRPr lang="en-US"/>
        </a:p>
      </dgm:t>
    </dgm:pt>
    <dgm:pt modelId="{57157128-A7EE-46E8-B327-93343133115B}" type="pres">
      <dgm:prSet presAssocID="{BC4EC1E0-8034-47ED-B402-50E227DA231D}" presName="root" presStyleCnt="0">
        <dgm:presLayoutVars>
          <dgm:dir/>
          <dgm:resizeHandles val="exact"/>
        </dgm:presLayoutVars>
      </dgm:prSet>
      <dgm:spPr/>
    </dgm:pt>
    <dgm:pt modelId="{32DC4B5C-7989-4EFA-B5E0-B575C25F4EAC}" type="pres">
      <dgm:prSet presAssocID="{6DCB3552-3B42-4C15-A4AB-6A13DE505FCB}" presName="compNode" presStyleCnt="0"/>
      <dgm:spPr/>
    </dgm:pt>
    <dgm:pt modelId="{3668C537-70EB-4820-9F61-F08B3109B0B6}" type="pres">
      <dgm:prSet presAssocID="{6DCB3552-3B42-4C15-A4AB-6A13DE505FCB}" presName="bgRect" presStyleLbl="bgShp" presStyleIdx="0" presStyleCnt="2"/>
      <dgm:spPr/>
    </dgm:pt>
    <dgm:pt modelId="{1A837D1E-DFBA-44D2-BCBB-3D858B23368C}" type="pres">
      <dgm:prSet presAssocID="{6DCB3552-3B42-4C15-A4AB-6A13DE505F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17A5BB-78C4-42E3-A518-4A26494FD56D}" type="pres">
      <dgm:prSet presAssocID="{6DCB3552-3B42-4C15-A4AB-6A13DE505FCB}" presName="spaceRect" presStyleCnt="0"/>
      <dgm:spPr/>
    </dgm:pt>
    <dgm:pt modelId="{27250772-B62A-4FF6-BE06-D40C91FF3468}" type="pres">
      <dgm:prSet presAssocID="{6DCB3552-3B42-4C15-A4AB-6A13DE505FCB}" presName="parTx" presStyleLbl="revTx" presStyleIdx="0" presStyleCnt="2">
        <dgm:presLayoutVars>
          <dgm:chMax val="0"/>
          <dgm:chPref val="0"/>
        </dgm:presLayoutVars>
      </dgm:prSet>
      <dgm:spPr/>
    </dgm:pt>
    <dgm:pt modelId="{B2290BBC-4405-4447-A0D5-CB167E715938}" type="pres">
      <dgm:prSet presAssocID="{76F7246D-C911-43AC-B05F-4C0117767E8F}" presName="sibTrans" presStyleCnt="0"/>
      <dgm:spPr/>
    </dgm:pt>
    <dgm:pt modelId="{4E5DB7D8-3A42-47AD-B2CE-073D3101D97F}" type="pres">
      <dgm:prSet presAssocID="{1938DA5E-C1D7-4F45-8321-AF4CBFE1409C}" presName="compNode" presStyleCnt="0"/>
      <dgm:spPr/>
    </dgm:pt>
    <dgm:pt modelId="{8A2E4AD9-E1E1-4B47-8F12-1C5262EE5DF8}" type="pres">
      <dgm:prSet presAssocID="{1938DA5E-C1D7-4F45-8321-AF4CBFE1409C}" presName="bgRect" presStyleLbl="bgShp" presStyleIdx="1" presStyleCnt="2"/>
      <dgm:spPr/>
    </dgm:pt>
    <dgm:pt modelId="{EE686A7A-A8B0-454D-9534-30DFC3208FAE}" type="pres">
      <dgm:prSet presAssocID="{1938DA5E-C1D7-4F45-8321-AF4CBFE140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44F03B9-66DD-47DE-9217-11CC3CF4CC3E}" type="pres">
      <dgm:prSet presAssocID="{1938DA5E-C1D7-4F45-8321-AF4CBFE1409C}" presName="spaceRect" presStyleCnt="0"/>
      <dgm:spPr/>
    </dgm:pt>
    <dgm:pt modelId="{9D54309D-E4D6-466D-B66E-AD4AE68B43C6}" type="pres">
      <dgm:prSet presAssocID="{1938DA5E-C1D7-4F45-8321-AF4CBFE140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26AC71E-A762-4136-B932-6C690991EF0E}" type="presOf" srcId="{6DCB3552-3B42-4C15-A4AB-6A13DE505FCB}" destId="{27250772-B62A-4FF6-BE06-D40C91FF3468}" srcOrd="0" destOrd="0" presId="urn:microsoft.com/office/officeart/2018/2/layout/IconVerticalSolidList"/>
    <dgm:cxn modelId="{5EF5642F-A54B-4CB3-9D6C-C9DDB93BDBCB}" type="presOf" srcId="{BC4EC1E0-8034-47ED-B402-50E227DA231D}" destId="{57157128-A7EE-46E8-B327-93343133115B}" srcOrd="0" destOrd="0" presId="urn:microsoft.com/office/officeart/2018/2/layout/IconVerticalSolidList"/>
    <dgm:cxn modelId="{EA573967-6C77-4A84-94FB-1AEA5742E523}" srcId="{BC4EC1E0-8034-47ED-B402-50E227DA231D}" destId="{6DCB3552-3B42-4C15-A4AB-6A13DE505FCB}" srcOrd="0" destOrd="0" parTransId="{5CD1CACE-C614-4B7E-9573-51CAD8D259D7}" sibTransId="{76F7246D-C911-43AC-B05F-4C0117767E8F}"/>
    <dgm:cxn modelId="{62B72EA6-E5F1-44B3-BF4D-750F6DE8429C}" type="presOf" srcId="{1938DA5E-C1D7-4F45-8321-AF4CBFE1409C}" destId="{9D54309D-E4D6-466D-B66E-AD4AE68B43C6}" srcOrd="0" destOrd="0" presId="urn:microsoft.com/office/officeart/2018/2/layout/IconVerticalSolidList"/>
    <dgm:cxn modelId="{3ABB36AC-A7AD-40CB-9FFB-F1E55D1E624A}" srcId="{BC4EC1E0-8034-47ED-B402-50E227DA231D}" destId="{1938DA5E-C1D7-4F45-8321-AF4CBFE1409C}" srcOrd="1" destOrd="0" parTransId="{931F58AE-5740-4669-A097-D42226568A61}" sibTransId="{609E1DDF-AE26-430F-BE2B-5083A70580DB}"/>
    <dgm:cxn modelId="{5255F770-AA29-4CD5-8D55-DFA7FFCFCEB7}" type="presParOf" srcId="{57157128-A7EE-46E8-B327-93343133115B}" destId="{32DC4B5C-7989-4EFA-B5E0-B575C25F4EAC}" srcOrd="0" destOrd="0" presId="urn:microsoft.com/office/officeart/2018/2/layout/IconVerticalSolidList"/>
    <dgm:cxn modelId="{B294B65E-AB43-4FFD-8B48-C164CCFB80C8}" type="presParOf" srcId="{32DC4B5C-7989-4EFA-B5E0-B575C25F4EAC}" destId="{3668C537-70EB-4820-9F61-F08B3109B0B6}" srcOrd="0" destOrd="0" presId="urn:microsoft.com/office/officeart/2018/2/layout/IconVerticalSolidList"/>
    <dgm:cxn modelId="{9D0E90AA-D3F6-495A-8353-43B30DB0C77B}" type="presParOf" srcId="{32DC4B5C-7989-4EFA-B5E0-B575C25F4EAC}" destId="{1A837D1E-DFBA-44D2-BCBB-3D858B23368C}" srcOrd="1" destOrd="0" presId="urn:microsoft.com/office/officeart/2018/2/layout/IconVerticalSolidList"/>
    <dgm:cxn modelId="{1CF39759-4452-4084-B6D5-97FDB9AB9C0E}" type="presParOf" srcId="{32DC4B5C-7989-4EFA-B5E0-B575C25F4EAC}" destId="{DA17A5BB-78C4-42E3-A518-4A26494FD56D}" srcOrd="2" destOrd="0" presId="urn:microsoft.com/office/officeart/2018/2/layout/IconVerticalSolidList"/>
    <dgm:cxn modelId="{98B93B14-89E6-4A94-A36C-3D95F3893B83}" type="presParOf" srcId="{32DC4B5C-7989-4EFA-B5E0-B575C25F4EAC}" destId="{27250772-B62A-4FF6-BE06-D40C91FF3468}" srcOrd="3" destOrd="0" presId="urn:microsoft.com/office/officeart/2018/2/layout/IconVerticalSolidList"/>
    <dgm:cxn modelId="{3A77F6C3-8F22-43AC-9739-283F4925C3B6}" type="presParOf" srcId="{57157128-A7EE-46E8-B327-93343133115B}" destId="{B2290BBC-4405-4447-A0D5-CB167E715938}" srcOrd="1" destOrd="0" presId="urn:microsoft.com/office/officeart/2018/2/layout/IconVerticalSolidList"/>
    <dgm:cxn modelId="{FA11322C-BF01-405C-92E6-FEAE08145A19}" type="presParOf" srcId="{57157128-A7EE-46E8-B327-93343133115B}" destId="{4E5DB7D8-3A42-47AD-B2CE-073D3101D97F}" srcOrd="2" destOrd="0" presId="urn:microsoft.com/office/officeart/2018/2/layout/IconVerticalSolidList"/>
    <dgm:cxn modelId="{1859EB1C-BC45-4189-934F-0C1EDAF82DCF}" type="presParOf" srcId="{4E5DB7D8-3A42-47AD-B2CE-073D3101D97F}" destId="{8A2E4AD9-E1E1-4B47-8F12-1C5262EE5DF8}" srcOrd="0" destOrd="0" presId="urn:microsoft.com/office/officeart/2018/2/layout/IconVerticalSolidList"/>
    <dgm:cxn modelId="{312322BC-8CA8-4FFF-8A9D-D615E98E0678}" type="presParOf" srcId="{4E5DB7D8-3A42-47AD-B2CE-073D3101D97F}" destId="{EE686A7A-A8B0-454D-9534-30DFC3208FAE}" srcOrd="1" destOrd="0" presId="urn:microsoft.com/office/officeart/2018/2/layout/IconVerticalSolidList"/>
    <dgm:cxn modelId="{B4B76552-E94C-42EA-BDE8-1155A83870AB}" type="presParOf" srcId="{4E5DB7D8-3A42-47AD-B2CE-073D3101D97F}" destId="{344F03B9-66DD-47DE-9217-11CC3CF4CC3E}" srcOrd="2" destOrd="0" presId="urn:microsoft.com/office/officeart/2018/2/layout/IconVerticalSolidList"/>
    <dgm:cxn modelId="{19DBB40D-2268-42AA-A4A3-C45E25259A75}" type="presParOf" srcId="{4E5DB7D8-3A42-47AD-B2CE-073D3101D97F}" destId="{9D54309D-E4D6-466D-B66E-AD4AE68B43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F071B-5EA9-44D2-9087-8E8AD306711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1C0B7E-AA03-478A-863D-8076672E2D60}">
      <dgm:prSet/>
      <dgm:spPr/>
      <dgm:t>
        <a:bodyPr/>
        <a:lstStyle/>
        <a:p>
          <a:r>
            <a:rPr lang="en-US"/>
            <a:t>How do different meta-heuristic algorithms perform in optimizing task scheduling for IoT networks in Fog and Edge computing environments? </a:t>
          </a:r>
        </a:p>
      </dgm:t>
    </dgm:pt>
    <dgm:pt modelId="{7825273E-7C4D-48FD-A403-04BA2E79CEF2}" type="parTrans" cxnId="{5E0CE8C3-B259-455C-A072-0F09C9E90A00}">
      <dgm:prSet/>
      <dgm:spPr/>
      <dgm:t>
        <a:bodyPr/>
        <a:lstStyle/>
        <a:p>
          <a:endParaRPr lang="en-US"/>
        </a:p>
      </dgm:t>
    </dgm:pt>
    <dgm:pt modelId="{28434C5F-32F7-4F91-A8EE-17FD580DC864}" type="sibTrans" cxnId="{5E0CE8C3-B259-455C-A072-0F09C9E90A00}">
      <dgm:prSet/>
      <dgm:spPr/>
      <dgm:t>
        <a:bodyPr/>
        <a:lstStyle/>
        <a:p>
          <a:endParaRPr lang="en-US"/>
        </a:p>
      </dgm:t>
    </dgm:pt>
    <dgm:pt modelId="{D6A4FAC2-6FA3-42EC-A7CA-4EDDB5EC6BA2}">
      <dgm:prSet/>
      <dgm:spPr/>
      <dgm:t>
        <a:bodyPr/>
        <a:lstStyle/>
        <a:p>
          <a:r>
            <a:rPr lang="en-US"/>
            <a:t>Which meta-heuristic algorithm(s) demonstrate superior performance in task scheduling, energy consumption and waiting time in a cloud-edge architecture?</a:t>
          </a:r>
        </a:p>
      </dgm:t>
    </dgm:pt>
    <dgm:pt modelId="{2C4D175E-C238-4E3F-91EE-2DBA6CA086B0}" type="parTrans" cxnId="{97A0FFFD-91F8-41D3-B3CE-F39D58584B29}">
      <dgm:prSet/>
      <dgm:spPr/>
      <dgm:t>
        <a:bodyPr/>
        <a:lstStyle/>
        <a:p>
          <a:endParaRPr lang="en-US"/>
        </a:p>
      </dgm:t>
    </dgm:pt>
    <dgm:pt modelId="{33DC9C06-BD94-42D2-BBA8-069529391135}" type="sibTrans" cxnId="{97A0FFFD-91F8-41D3-B3CE-F39D58584B29}">
      <dgm:prSet/>
      <dgm:spPr/>
      <dgm:t>
        <a:bodyPr/>
        <a:lstStyle/>
        <a:p>
          <a:endParaRPr lang="en-US"/>
        </a:p>
      </dgm:t>
    </dgm:pt>
    <dgm:pt modelId="{10BD0D14-1B15-43A4-B762-DA63B812BA0C}">
      <dgm:prSet/>
      <dgm:spPr/>
      <dgm:t>
        <a:bodyPr/>
        <a:lstStyle/>
        <a:p>
          <a:r>
            <a:rPr lang="en-US"/>
            <a:t>How do the amount of edge devices impact the performance of various metaheuristic algorithms in Fog and Edge computing environments?</a:t>
          </a:r>
        </a:p>
      </dgm:t>
    </dgm:pt>
    <dgm:pt modelId="{E62C824E-0D6D-43BF-866C-6FB87CA05BD0}" type="parTrans" cxnId="{CFCAFA09-B665-4885-90B3-1FF13307F037}">
      <dgm:prSet/>
      <dgm:spPr/>
      <dgm:t>
        <a:bodyPr/>
        <a:lstStyle/>
        <a:p>
          <a:endParaRPr lang="en-US"/>
        </a:p>
      </dgm:t>
    </dgm:pt>
    <dgm:pt modelId="{D6027247-32F8-4A1B-9BD0-ABC3EE9CCCD8}" type="sibTrans" cxnId="{CFCAFA09-B665-4885-90B3-1FF13307F037}">
      <dgm:prSet/>
      <dgm:spPr/>
      <dgm:t>
        <a:bodyPr/>
        <a:lstStyle/>
        <a:p>
          <a:endParaRPr lang="en-US"/>
        </a:p>
      </dgm:t>
    </dgm:pt>
    <dgm:pt modelId="{ECAC92A6-8043-4E6F-9FE8-D3756E00EC59}" type="pres">
      <dgm:prSet presAssocID="{10EF071B-5EA9-44D2-9087-8E8AD3067112}" presName="vert0" presStyleCnt="0">
        <dgm:presLayoutVars>
          <dgm:dir/>
          <dgm:animOne val="branch"/>
          <dgm:animLvl val="lvl"/>
        </dgm:presLayoutVars>
      </dgm:prSet>
      <dgm:spPr/>
    </dgm:pt>
    <dgm:pt modelId="{B6C180F0-5F32-4709-AE9F-66DD747D74E9}" type="pres">
      <dgm:prSet presAssocID="{6F1C0B7E-AA03-478A-863D-8076672E2D60}" presName="thickLine" presStyleLbl="alignNode1" presStyleIdx="0" presStyleCnt="3"/>
      <dgm:spPr/>
    </dgm:pt>
    <dgm:pt modelId="{2D54A823-1751-4C73-B332-BD9A86C907E7}" type="pres">
      <dgm:prSet presAssocID="{6F1C0B7E-AA03-478A-863D-8076672E2D60}" presName="horz1" presStyleCnt="0"/>
      <dgm:spPr/>
    </dgm:pt>
    <dgm:pt modelId="{83E9D033-AB0D-4A80-9F68-8A96C0F2EBC6}" type="pres">
      <dgm:prSet presAssocID="{6F1C0B7E-AA03-478A-863D-8076672E2D60}" presName="tx1" presStyleLbl="revTx" presStyleIdx="0" presStyleCnt="3"/>
      <dgm:spPr/>
    </dgm:pt>
    <dgm:pt modelId="{C1619F32-2FBB-44C7-8E6C-67ADA3547F9E}" type="pres">
      <dgm:prSet presAssocID="{6F1C0B7E-AA03-478A-863D-8076672E2D60}" presName="vert1" presStyleCnt="0"/>
      <dgm:spPr/>
    </dgm:pt>
    <dgm:pt modelId="{A9401464-FFF5-4CAB-B8CC-E4AE45550CFC}" type="pres">
      <dgm:prSet presAssocID="{D6A4FAC2-6FA3-42EC-A7CA-4EDDB5EC6BA2}" presName="thickLine" presStyleLbl="alignNode1" presStyleIdx="1" presStyleCnt="3"/>
      <dgm:spPr/>
    </dgm:pt>
    <dgm:pt modelId="{8DF075D2-6239-4788-9DCA-B7CD68C79E53}" type="pres">
      <dgm:prSet presAssocID="{D6A4FAC2-6FA3-42EC-A7CA-4EDDB5EC6BA2}" presName="horz1" presStyleCnt="0"/>
      <dgm:spPr/>
    </dgm:pt>
    <dgm:pt modelId="{692D32CE-265E-4909-A251-5B42CA7608B5}" type="pres">
      <dgm:prSet presAssocID="{D6A4FAC2-6FA3-42EC-A7CA-4EDDB5EC6BA2}" presName="tx1" presStyleLbl="revTx" presStyleIdx="1" presStyleCnt="3"/>
      <dgm:spPr/>
    </dgm:pt>
    <dgm:pt modelId="{C1948A09-CA40-4F9F-867B-11C3C1368EB0}" type="pres">
      <dgm:prSet presAssocID="{D6A4FAC2-6FA3-42EC-A7CA-4EDDB5EC6BA2}" presName="vert1" presStyleCnt="0"/>
      <dgm:spPr/>
    </dgm:pt>
    <dgm:pt modelId="{58EBA24C-333F-414B-876D-48DB9639485D}" type="pres">
      <dgm:prSet presAssocID="{10BD0D14-1B15-43A4-B762-DA63B812BA0C}" presName="thickLine" presStyleLbl="alignNode1" presStyleIdx="2" presStyleCnt="3"/>
      <dgm:spPr/>
    </dgm:pt>
    <dgm:pt modelId="{89CC064C-CEE4-4C74-A60E-18B9C3A20745}" type="pres">
      <dgm:prSet presAssocID="{10BD0D14-1B15-43A4-B762-DA63B812BA0C}" presName="horz1" presStyleCnt="0"/>
      <dgm:spPr/>
    </dgm:pt>
    <dgm:pt modelId="{2431FFC0-0B88-4E5D-8DD4-FE6D83D9A551}" type="pres">
      <dgm:prSet presAssocID="{10BD0D14-1B15-43A4-B762-DA63B812BA0C}" presName="tx1" presStyleLbl="revTx" presStyleIdx="2" presStyleCnt="3"/>
      <dgm:spPr/>
    </dgm:pt>
    <dgm:pt modelId="{558CC576-E438-46AC-A6BE-9A7D0723ED71}" type="pres">
      <dgm:prSet presAssocID="{10BD0D14-1B15-43A4-B762-DA63B812BA0C}" presName="vert1" presStyleCnt="0"/>
      <dgm:spPr/>
    </dgm:pt>
  </dgm:ptLst>
  <dgm:cxnLst>
    <dgm:cxn modelId="{CFCAFA09-B665-4885-90B3-1FF13307F037}" srcId="{10EF071B-5EA9-44D2-9087-8E8AD3067112}" destId="{10BD0D14-1B15-43A4-B762-DA63B812BA0C}" srcOrd="2" destOrd="0" parTransId="{E62C824E-0D6D-43BF-866C-6FB87CA05BD0}" sibTransId="{D6027247-32F8-4A1B-9BD0-ABC3EE9CCCD8}"/>
    <dgm:cxn modelId="{192AE51A-4968-442F-AFF8-7E87D8167E4C}" type="presOf" srcId="{10BD0D14-1B15-43A4-B762-DA63B812BA0C}" destId="{2431FFC0-0B88-4E5D-8DD4-FE6D83D9A551}" srcOrd="0" destOrd="0" presId="urn:microsoft.com/office/officeart/2008/layout/LinedList"/>
    <dgm:cxn modelId="{ED8ACE31-97B6-4C6D-B96D-864FFCCA99F7}" type="presOf" srcId="{6F1C0B7E-AA03-478A-863D-8076672E2D60}" destId="{83E9D033-AB0D-4A80-9F68-8A96C0F2EBC6}" srcOrd="0" destOrd="0" presId="urn:microsoft.com/office/officeart/2008/layout/LinedList"/>
    <dgm:cxn modelId="{4A737461-AB1F-41DD-A6B7-AC4C48B67CE3}" type="presOf" srcId="{10EF071B-5EA9-44D2-9087-8E8AD3067112}" destId="{ECAC92A6-8043-4E6F-9FE8-D3756E00EC59}" srcOrd="0" destOrd="0" presId="urn:microsoft.com/office/officeart/2008/layout/LinedList"/>
    <dgm:cxn modelId="{022B9E67-1E85-487E-847E-3A8908FE8F63}" type="presOf" srcId="{D6A4FAC2-6FA3-42EC-A7CA-4EDDB5EC6BA2}" destId="{692D32CE-265E-4909-A251-5B42CA7608B5}" srcOrd="0" destOrd="0" presId="urn:microsoft.com/office/officeart/2008/layout/LinedList"/>
    <dgm:cxn modelId="{5E0CE8C3-B259-455C-A072-0F09C9E90A00}" srcId="{10EF071B-5EA9-44D2-9087-8E8AD3067112}" destId="{6F1C0B7E-AA03-478A-863D-8076672E2D60}" srcOrd="0" destOrd="0" parTransId="{7825273E-7C4D-48FD-A403-04BA2E79CEF2}" sibTransId="{28434C5F-32F7-4F91-A8EE-17FD580DC864}"/>
    <dgm:cxn modelId="{97A0FFFD-91F8-41D3-B3CE-F39D58584B29}" srcId="{10EF071B-5EA9-44D2-9087-8E8AD3067112}" destId="{D6A4FAC2-6FA3-42EC-A7CA-4EDDB5EC6BA2}" srcOrd="1" destOrd="0" parTransId="{2C4D175E-C238-4E3F-91EE-2DBA6CA086B0}" sibTransId="{33DC9C06-BD94-42D2-BBA8-069529391135}"/>
    <dgm:cxn modelId="{15D8919F-E0D7-4E93-8C50-68FD57EA10FF}" type="presParOf" srcId="{ECAC92A6-8043-4E6F-9FE8-D3756E00EC59}" destId="{B6C180F0-5F32-4709-AE9F-66DD747D74E9}" srcOrd="0" destOrd="0" presId="urn:microsoft.com/office/officeart/2008/layout/LinedList"/>
    <dgm:cxn modelId="{13EBBCF9-C17C-4F45-8189-5B90C72E54FF}" type="presParOf" srcId="{ECAC92A6-8043-4E6F-9FE8-D3756E00EC59}" destId="{2D54A823-1751-4C73-B332-BD9A86C907E7}" srcOrd="1" destOrd="0" presId="urn:microsoft.com/office/officeart/2008/layout/LinedList"/>
    <dgm:cxn modelId="{47C76C3F-5E95-4A03-BB40-525D3CC11E99}" type="presParOf" srcId="{2D54A823-1751-4C73-B332-BD9A86C907E7}" destId="{83E9D033-AB0D-4A80-9F68-8A96C0F2EBC6}" srcOrd="0" destOrd="0" presId="urn:microsoft.com/office/officeart/2008/layout/LinedList"/>
    <dgm:cxn modelId="{3BCCB2F6-D5BC-4319-978B-883C71C9B47F}" type="presParOf" srcId="{2D54A823-1751-4C73-B332-BD9A86C907E7}" destId="{C1619F32-2FBB-44C7-8E6C-67ADA3547F9E}" srcOrd="1" destOrd="0" presId="urn:microsoft.com/office/officeart/2008/layout/LinedList"/>
    <dgm:cxn modelId="{34080F0B-F011-4B1C-874F-EB9F1634B869}" type="presParOf" srcId="{ECAC92A6-8043-4E6F-9FE8-D3756E00EC59}" destId="{A9401464-FFF5-4CAB-B8CC-E4AE45550CFC}" srcOrd="2" destOrd="0" presId="urn:microsoft.com/office/officeart/2008/layout/LinedList"/>
    <dgm:cxn modelId="{F82AD10A-3FCF-40EC-9399-85B817CB993D}" type="presParOf" srcId="{ECAC92A6-8043-4E6F-9FE8-D3756E00EC59}" destId="{8DF075D2-6239-4788-9DCA-B7CD68C79E53}" srcOrd="3" destOrd="0" presId="urn:microsoft.com/office/officeart/2008/layout/LinedList"/>
    <dgm:cxn modelId="{79F28F55-9D46-4B1A-8B96-B1D0E959928C}" type="presParOf" srcId="{8DF075D2-6239-4788-9DCA-B7CD68C79E53}" destId="{692D32CE-265E-4909-A251-5B42CA7608B5}" srcOrd="0" destOrd="0" presId="urn:microsoft.com/office/officeart/2008/layout/LinedList"/>
    <dgm:cxn modelId="{3E3DE602-056C-4F44-ABFF-59D9CC0D72DA}" type="presParOf" srcId="{8DF075D2-6239-4788-9DCA-B7CD68C79E53}" destId="{C1948A09-CA40-4F9F-867B-11C3C1368EB0}" srcOrd="1" destOrd="0" presId="urn:microsoft.com/office/officeart/2008/layout/LinedList"/>
    <dgm:cxn modelId="{552D583F-40ED-4F4E-BB92-DBBB9E7D8A34}" type="presParOf" srcId="{ECAC92A6-8043-4E6F-9FE8-D3756E00EC59}" destId="{58EBA24C-333F-414B-876D-48DB9639485D}" srcOrd="4" destOrd="0" presId="urn:microsoft.com/office/officeart/2008/layout/LinedList"/>
    <dgm:cxn modelId="{4C98A784-F21F-4101-90A9-0EB48FA91615}" type="presParOf" srcId="{ECAC92A6-8043-4E6F-9FE8-D3756E00EC59}" destId="{89CC064C-CEE4-4C74-A60E-18B9C3A20745}" srcOrd="5" destOrd="0" presId="urn:microsoft.com/office/officeart/2008/layout/LinedList"/>
    <dgm:cxn modelId="{3A92F5B5-FED2-440C-A7C8-2B7FE5B21453}" type="presParOf" srcId="{89CC064C-CEE4-4C74-A60E-18B9C3A20745}" destId="{2431FFC0-0B88-4E5D-8DD4-FE6D83D9A551}" srcOrd="0" destOrd="0" presId="urn:microsoft.com/office/officeart/2008/layout/LinedList"/>
    <dgm:cxn modelId="{916E1C1A-93EE-4B41-A1BF-F47AFF7C5213}" type="presParOf" srcId="{89CC064C-CEE4-4C74-A60E-18B9C3A20745}" destId="{558CC576-E438-46AC-A6BE-9A7D0723ED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D1BE3-BEFB-42CD-A945-132FE0190754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B77880-68DC-4EB6-9D87-C7C83CCF49C0}">
      <dgm:prSet/>
      <dgm:spPr/>
      <dgm:t>
        <a:bodyPr/>
        <a:lstStyle/>
        <a:p>
          <a:r>
            <a:rPr lang="en-US" b="1"/>
            <a:t>Simulation Execution and Data Collection</a:t>
          </a:r>
          <a:endParaRPr lang="en-US"/>
        </a:p>
      </dgm:t>
    </dgm:pt>
    <dgm:pt modelId="{A77276C9-2369-494E-AA5C-B30F7E87992D}" type="parTrans" cxnId="{623504A1-27DC-4633-9F68-34F3D4EE3338}">
      <dgm:prSet/>
      <dgm:spPr/>
      <dgm:t>
        <a:bodyPr/>
        <a:lstStyle/>
        <a:p>
          <a:endParaRPr lang="en-US"/>
        </a:p>
      </dgm:t>
    </dgm:pt>
    <dgm:pt modelId="{961E9893-1B17-4B53-9868-27128DCAE36E}" type="sibTrans" cxnId="{623504A1-27DC-4633-9F68-34F3D4EE3338}">
      <dgm:prSet/>
      <dgm:spPr/>
      <dgm:t>
        <a:bodyPr/>
        <a:lstStyle/>
        <a:p>
          <a:endParaRPr lang="en-US"/>
        </a:p>
      </dgm:t>
    </dgm:pt>
    <dgm:pt modelId="{A4455B5B-BBF1-48A8-A1AF-3855FF752B15}">
      <dgm:prSet/>
      <dgm:spPr/>
      <dgm:t>
        <a:bodyPr/>
        <a:lstStyle/>
        <a:p>
          <a:r>
            <a:rPr lang="en-US" b="1"/>
            <a:t>Simulation Configuration</a:t>
          </a:r>
          <a:endParaRPr lang="en-US"/>
        </a:p>
      </dgm:t>
    </dgm:pt>
    <dgm:pt modelId="{D2E04E85-9EAD-4FA0-8D04-876714125065}" type="parTrans" cxnId="{0606DA17-82ED-4CFD-966D-810ADE0256AB}">
      <dgm:prSet/>
      <dgm:spPr/>
      <dgm:t>
        <a:bodyPr/>
        <a:lstStyle/>
        <a:p>
          <a:endParaRPr lang="en-US"/>
        </a:p>
      </dgm:t>
    </dgm:pt>
    <dgm:pt modelId="{354D77F0-EE4C-4210-9C7D-371715B9BC9D}" type="sibTrans" cxnId="{0606DA17-82ED-4CFD-966D-810ADE0256AB}">
      <dgm:prSet/>
      <dgm:spPr/>
      <dgm:t>
        <a:bodyPr/>
        <a:lstStyle/>
        <a:p>
          <a:endParaRPr lang="en-US"/>
        </a:p>
      </dgm:t>
    </dgm:pt>
    <dgm:pt modelId="{75D90927-A84A-4B84-9E10-47694B3737BD}">
      <dgm:prSet/>
      <dgm:spPr/>
      <dgm:t>
        <a:bodyPr/>
        <a:lstStyle/>
        <a:p>
          <a:r>
            <a:rPr lang="en-US" b="1"/>
            <a:t>Generated Outputs:</a:t>
          </a:r>
          <a:endParaRPr lang="en-US"/>
        </a:p>
      </dgm:t>
    </dgm:pt>
    <dgm:pt modelId="{17A41685-D033-44AF-9252-AC3996610D5C}" type="parTrans" cxnId="{DBADECC0-3593-4965-AB58-641F97014F09}">
      <dgm:prSet/>
      <dgm:spPr/>
      <dgm:t>
        <a:bodyPr/>
        <a:lstStyle/>
        <a:p>
          <a:endParaRPr lang="en-US"/>
        </a:p>
      </dgm:t>
    </dgm:pt>
    <dgm:pt modelId="{8988650D-7407-4488-AADD-B1775E53803D}" type="sibTrans" cxnId="{DBADECC0-3593-4965-AB58-641F97014F09}">
      <dgm:prSet/>
      <dgm:spPr/>
      <dgm:t>
        <a:bodyPr/>
        <a:lstStyle/>
        <a:p>
          <a:endParaRPr lang="en-US"/>
        </a:p>
      </dgm:t>
    </dgm:pt>
    <dgm:pt modelId="{28A171AF-6A2D-48E4-8B6B-9ED423DBF0C3}">
      <dgm:prSet/>
      <dgm:spPr/>
      <dgm:t>
        <a:bodyPr/>
        <a:lstStyle/>
        <a:p>
          <a:r>
            <a:rPr lang="en-US" b="1"/>
            <a:t>Performance Metrics Data</a:t>
          </a:r>
          <a:endParaRPr lang="en-US"/>
        </a:p>
      </dgm:t>
    </dgm:pt>
    <dgm:pt modelId="{A6551DEF-753B-44F6-9E48-BF11DB4FEEDF}" type="parTrans" cxnId="{7E8428C4-B63E-4572-8943-5F458F93BF0A}">
      <dgm:prSet/>
      <dgm:spPr/>
      <dgm:t>
        <a:bodyPr/>
        <a:lstStyle/>
        <a:p>
          <a:endParaRPr lang="en-US"/>
        </a:p>
      </dgm:t>
    </dgm:pt>
    <dgm:pt modelId="{31AB01BE-A47E-4DB5-AAE7-16CF400EEB14}" type="sibTrans" cxnId="{7E8428C4-B63E-4572-8943-5F458F93BF0A}">
      <dgm:prSet/>
      <dgm:spPr/>
      <dgm:t>
        <a:bodyPr/>
        <a:lstStyle/>
        <a:p>
          <a:endParaRPr lang="en-US"/>
        </a:p>
      </dgm:t>
    </dgm:pt>
    <dgm:pt modelId="{E602A696-DDAD-468C-9220-162194BAFE6C}">
      <dgm:prSet/>
      <dgm:spPr/>
      <dgm:t>
        <a:bodyPr/>
        <a:lstStyle/>
        <a:p>
          <a:r>
            <a:rPr lang="en-US" b="1"/>
            <a:t>Results Comparison</a:t>
          </a:r>
          <a:endParaRPr lang="en-US"/>
        </a:p>
      </dgm:t>
    </dgm:pt>
    <dgm:pt modelId="{333EF347-6C92-4710-A09F-2F266689999B}" type="parTrans" cxnId="{CC8DB017-6238-44E0-88C1-F8A59287019B}">
      <dgm:prSet/>
      <dgm:spPr/>
      <dgm:t>
        <a:bodyPr/>
        <a:lstStyle/>
        <a:p>
          <a:endParaRPr lang="en-US"/>
        </a:p>
      </dgm:t>
    </dgm:pt>
    <dgm:pt modelId="{FDAF3903-BFF2-47AD-B23E-FB151A291B06}" type="sibTrans" cxnId="{CC8DB017-6238-44E0-88C1-F8A59287019B}">
      <dgm:prSet/>
      <dgm:spPr/>
      <dgm:t>
        <a:bodyPr/>
        <a:lstStyle/>
        <a:p>
          <a:endParaRPr lang="en-US"/>
        </a:p>
      </dgm:t>
    </dgm:pt>
    <dgm:pt modelId="{DF4292AA-C142-4A35-89C4-1D70BCD9F834}">
      <dgm:prSet/>
      <dgm:spPr/>
      <dgm:t>
        <a:bodyPr/>
        <a:lstStyle/>
        <a:p>
          <a:r>
            <a:rPr lang="en-US" b="1"/>
            <a:t>Transformation of Simulation Outputs</a:t>
          </a:r>
          <a:endParaRPr lang="en-US"/>
        </a:p>
      </dgm:t>
    </dgm:pt>
    <dgm:pt modelId="{18AA1DBB-FF29-491B-BD62-4D799DC26B76}" type="parTrans" cxnId="{63F2B1CC-BFC9-4B2B-A4E6-F46F614A9E8F}">
      <dgm:prSet/>
      <dgm:spPr/>
      <dgm:t>
        <a:bodyPr/>
        <a:lstStyle/>
        <a:p>
          <a:endParaRPr lang="en-US"/>
        </a:p>
      </dgm:t>
    </dgm:pt>
    <dgm:pt modelId="{BD73D886-ADF4-4ACD-B87E-F065E298E031}" type="sibTrans" cxnId="{63F2B1CC-BFC9-4B2B-A4E6-F46F614A9E8F}">
      <dgm:prSet/>
      <dgm:spPr/>
      <dgm:t>
        <a:bodyPr/>
        <a:lstStyle/>
        <a:p>
          <a:endParaRPr lang="en-US"/>
        </a:p>
      </dgm:t>
    </dgm:pt>
    <dgm:pt modelId="{51F9C753-018D-4C33-8CAD-3A1BC97EE346}" type="pres">
      <dgm:prSet presAssocID="{9A3D1BE3-BEFB-42CD-A945-132FE0190754}" presName="Name0" presStyleCnt="0">
        <dgm:presLayoutVars>
          <dgm:dir/>
          <dgm:animLvl val="lvl"/>
          <dgm:resizeHandles val="exact"/>
        </dgm:presLayoutVars>
      </dgm:prSet>
      <dgm:spPr/>
    </dgm:pt>
    <dgm:pt modelId="{2B87ED52-3FB5-4A95-910E-3278E2543FB1}" type="pres">
      <dgm:prSet presAssocID="{75D90927-A84A-4B84-9E10-47694B3737BD}" presName="boxAndChildren" presStyleCnt="0"/>
      <dgm:spPr/>
    </dgm:pt>
    <dgm:pt modelId="{5619C5C3-55D6-4829-87F1-FA23D1A9D572}" type="pres">
      <dgm:prSet presAssocID="{75D90927-A84A-4B84-9E10-47694B3737BD}" presName="parentTextBox" presStyleLbl="node1" presStyleIdx="0" presStyleCnt="3"/>
      <dgm:spPr/>
    </dgm:pt>
    <dgm:pt modelId="{784012AE-B0AC-4131-BB70-48902DCAEDEC}" type="pres">
      <dgm:prSet presAssocID="{75D90927-A84A-4B84-9E10-47694B3737BD}" presName="entireBox" presStyleLbl="node1" presStyleIdx="0" presStyleCnt="3"/>
      <dgm:spPr/>
    </dgm:pt>
    <dgm:pt modelId="{94C58DE3-A513-4C19-BAA9-8DF9C8DD4469}" type="pres">
      <dgm:prSet presAssocID="{75D90927-A84A-4B84-9E10-47694B3737BD}" presName="descendantBox" presStyleCnt="0"/>
      <dgm:spPr/>
    </dgm:pt>
    <dgm:pt modelId="{BF380488-3E23-465A-8F8E-D74DADDA9624}" type="pres">
      <dgm:prSet presAssocID="{28A171AF-6A2D-48E4-8B6B-9ED423DBF0C3}" presName="childTextBox" presStyleLbl="fgAccFollowNode1" presStyleIdx="0" presStyleCnt="3">
        <dgm:presLayoutVars>
          <dgm:bulletEnabled val="1"/>
        </dgm:presLayoutVars>
      </dgm:prSet>
      <dgm:spPr/>
    </dgm:pt>
    <dgm:pt modelId="{620CEA93-B406-45D1-A10F-9698E1410CA5}" type="pres">
      <dgm:prSet presAssocID="{E602A696-DDAD-468C-9220-162194BAFE6C}" presName="childTextBox" presStyleLbl="fgAccFollowNode1" presStyleIdx="1" presStyleCnt="3">
        <dgm:presLayoutVars>
          <dgm:bulletEnabled val="1"/>
        </dgm:presLayoutVars>
      </dgm:prSet>
      <dgm:spPr/>
    </dgm:pt>
    <dgm:pt modelId="{7093DDCB-0F1C-4E6F-9417-DB0BBC9D30BF}" type="pres">
      <dgm:prSet presAssocID="{DF4292AA-C142-4A35-89C4-1D70BCD9F834}" presName="childTextBox" presStyleLbl="fgAccFollowNode1" presStyleIdx="2" presStyleCnt="3">
        <dgm:presLayoutVars>
          <dgm:bulletEnabled val="1"/>
        </dgm:presLayoutVars>
      </dgm:prSet>
      <dgm:spPr/>
    </dgm:pt>
    <dgm:pt modelId="{3FE7F61B-1936-4DBE-AC62-158AC479C679}" type="pres">
      <dgm:prSet presAssocID="{354D77F0-EE4C-4210-9C7D-371715B9BC9D}" presName="sp" presStyleCnt="0"/>
      <dgm:spPr/>
    </dgm:pt>
    <dgm:pt modelId="{931D7D3F-DA02-44F4-9C76-29F1BAD8528B}" type="pres">
      <dgm:prSet presAssocID="{A4455B5B-BBF1-48A8-A1AF-3855FF752B15}" presName="arrowAndChildren" presStyleCnt="0"/>
      <dgm:spPr/>
    </dgm:pt>
    <dgm:pt modelId="{045C54F3-BB5C-4536-9E8E-13985F823CF1}" type="pres">
      <dgm:prSet presAssocID="{A4455B5B-BBF1-48A8-A1AF-3855FF752B15}" presName="parentTextArrow" presStyleLbl="node1" presStyleIdx="1" presStyleCnt="3"/>
      <dgm:spPr/>
    </dgm:pt>
    <dgm:pt modelId="{C7C7058A-A1AB-4331-A15C-299192422FC0}" type="pres">
      <dgm:prSet presAssocID="{961E9893-1B17-4B53-9868-27128DCAE36E}" presName="sp" presStyleCnt="0"/>
      <dgm:spPr/>
    </dgm:pt>
    <dgm:pt modelId="{276221AD-F8E0-45DC-B38E-BBD3891E5622}" type="pres">
      <dgm:prSet presAssocID="{CDB77880-68DC-4EB6-9D87-C7C83CCF49C0}" presName="arrowAndChildren" presStyleCnt="0"/>
      <dgm:spPr/>
    </dgm:pt>
    <dgm:pt modelId="{8F9CA0A0-DF4C-4FC8-BD11-4F7D4AB672EE}" type="pres">
      <dgm:prSet presAssocID="{CDB77880-68DC-4EB6-9D87-C7C83CCF49C0}" presName="parentTextArrow" presStyleLbl="node1" presStyleIdx="2" presStyleCnt="3"/>
      <dgm:spPr/>
    </dgm:pt>
  </dgm:ptLst>
  <dgm:cxnLst>
    <dgm:cxn modelId="{CC8DB017-6238-44E0-88C1-F8A59287019B}" srcId="{75D90927-A84A-4B84-9E10-47694B3737BD}" destId="{E602A696-DDAD-468C-9220-162194BAFE6C}" srcOrd="1" destOrd="0" parTransId="{333EF347-6C92-4710-A09F-2F266689999B}" sibTransId="{FDAF3903-BFF2-47AD-B23E-FB151A291B06}"/>
    <dgm:cxn modelId="{0606DA17-82ED-4CFD-966D-810ADE0256AB}" srcId="{9A3D1BE3-BEFB-42CD-A945-132FE0190754}" destId="{A4455B5B-BBF1-48A8-A1AF-3855FF752B15}" srcOrd="1" destOrd="0" parTransId="{D2E04E85-9EAD-4FA0-8D04-876714125065}" sibTransId="{354D77F0-EE4C-4210-9C7D-371715B9BC9D}"/>
    <dgm:cxn modelId="{B75D1818-EB46-47A2-8073-AE3592AF44F5}" type="presOf" srcId="{CDB77880-68DC-4EB6-9D87-C7C83CCF49C0}" destId="{8F9CA0A0-DF4C-4FC8-BD11-4F7D4AB672EE}" srcOrd="0" destOrd="0" presId="urn:microsoft.com/office/officeart/2005/8/layout/process4"/>
    <dgm:cxn modelId="{11B2F72D-7F6D-4967-A10D-1A6A2D99053D}" type="presOf" srcId="{DF4292AA-C142-4A35-89C4-1D70BCD9F834}" destId="{7093DDCB-0F1C-4E6F-9417-DB0BBC9D30BF}" srcOrd="0" destOrd="0" presId="urn:microsoft.com/office/officeart/2005/8/layout/process4"/>
    <dgm:cxn modelId="{436FDF42-D5C6-44A6-AB4D-C87E32F1FDAD}" type="presOf" srcId="{9A3D1BE3-BEFB-42CD-A945-132FE0190754}" destId="{51F9C753-018D-4C33-8CAD-3A1BC97EE346}" srcOrd="0" destOrd="0" presId="urn:microsoft.com/office/officeart/2005/8/layout/process4"/>
    <dgm:cxn modelId="{2C94F96D-B532-48A1-9E26-EE2594261D4A}" type="presOf" srcId="{28A171AF-6A2D-48E4-8B6B-9ED423DBF0C3}" destId="{BF380488-3E23-465A-8F8E-D74DADDA9624}" srcOrd="0" destOrd="0" presId="urn:microsoft.com/office/officeart/2005/8/layout/process4"/>
    <dgm:cxn modelId="{D6893771-7104-4D57-B010-624A7722C661}" type="presOf" srcId="{A4455B5B-BBF1-48A8-A1AF-3855FF752B15}" destId="{045C54F3-BB5C-4536-9E8E-13985F823CF1}" srcOrd="0" destOrd="0" presId="urn:microsoft.com/office/officeart/2005/8/layout/process4"/>
    <dgm:cxn modelId="{623504A1-27DC-4633-9F68-34F3D4EE3338}" srcId="{9A3D1BE3-BEFB-42CD-A945-132FE0190754}" destId="{CDB77880-68DC-4EB6-9D87-C7C83CCF49C0}" srcOrd="0" destOrd="0" parTransId="{A77276C9-2369-494E-AA5C-B30F7E87992D}" sibTransId="{961E9893-1B17-4B53-9868-27128DCAE36E}"/>
    <dgm:cxn modelId="{9F002EA3-8BB0-4081-A09C-68574BD13242}" type="presOf" srcId="{75D90927-A84A-4B84-9E10-47694B3737BD}" destId="{5619C5C3-55D6-4829-87F1-FA23D1A9D572}" srcOrd="0" destOrd="0" presId="urn:microsoft.com/office/officeart/2005/8/layout/process4"/>
    <dgm:cxn modelId="{DBADECC0-3593-4965-AB58-641F97014F09}" srcId="{9A3D1BE3-BEFB-42CD-A945-132FE0190754}" destId="{75D90927-A84A-4B84-9E10-47694B3737BD}" srcOrd="2" destOrd="0" parTransId="{17A41685-D033-44AF-9252-AC3996610D5C}" sibTransId="{8988650D-7407-4488-AADD-B1775E53803D}"/>
    <dgm:cxn modelId="{7E8428C4-B63E-4572-8943-5F458F93BF0A}" srcId="{75D90927-A84A-4B84-9E10-47694B3737BD}" destId="{28A171AF-6A2D-48E4-8B6B-9ED423DBF0C3}" srcOrd="0" destOrd="0" parTransId="{A6551DEF-753B-44F6-9E48-BF11DB4FEEDF}" sibTransId="{31AB01BE-A47E-4DB5-AAE7-16CF400EEB14}"/>
    <dgm:cxn modelId="{63F2B1CC-BFC9-4B2B-A4E6-F46F614A9E8F}" srcId="{75D90927-A84A-4B84-9E10-47694B3737BD}" destId="{DF4292AA-C142-4A35-89C4-1D70BCD9F834}" srcOrd="2" destOrd="0" parTransId="{18AA1DBB-FF29-491B-BD62-4D799DC26B76}" sibTransId="{BD73D886-ADF4-4ACD-B87E-F065E298E031}"/>
    <dgm:cxn modelId="{C756D7D8-27AC-4C40-A478-951A006C1954}" type="presOf" srcId="{E602A696-DDAD-468C-9220-162194BAFE6C}" destId="{620CEA93-B406-45D1-A10F-9698E1410CA5}" srcOrd="0" destOrd="0" presId="urn:microsoft.com/office/officeart/2005/8/layout/process4"/>
    <dgm:cxn modelId="{AD5271F4-F9CB-48E2-BA3E-023A8286177B}" type="presOf" srcId="{75D90927-A84A-4B84-9E10-47694B3737BD}" destId="{784012AE-B0AC-4131-BB70-48902DCAEDEC}" srcOrd="1" destOrd="0" presId="urn:microsoft.com/office/officeart/2005/8/layout/process4"/>
    <dgm:cxn modelId="{1F1E63AB-9AE9-4F60-89F5-FAF38D96E299}" type="presParOf" srcId="{51F9C753-018D-4C33-8CAD-3A1BC97EE346}" destId="{2B87ED52-3FB5-4A95-910E-3278E2543FB1}" srcOrd="0" destOrd="0" presId="urn:microsoft.com/office/officeart/2005/8/layout/process4"/>
    <dgm:cxn modelId="{1AF5646C-73CE-4ABA-A994-D15B6DDBCED9}" type="presParOf" srcId="{2B87ED52-3FB5-4A95-910E-3278E2543FB1}" destId="{5619C5C3-55D6-4829-87F1-FA23D1A9D572}" srcOrd="0" destOrd="0" presId="urn:microsoft.com/office/officeart/2005/8/layout/process4"/>
    <dgm:cxn modelId="{C9935696-B5B1-4862-A64A-9496BDF89D69}" type="presParOf" srcId="{2B87ED52-3FB5-4A95-910E-3278E2543FB1}" destId="{784012AE-B0AC-4131-BB70-48902DCAEDEC}" srcOrd="1" destOrd="0" presId="urn:microsoft.com/office/officeart/2005/8/layout/process4"/>
    <dgm:cxn modelId="{4A15F449-D9A4-4DCF-A4C3-1F1B70AFEF70}" type="presParOf" srcId="{2B87ED52-3FB5-4A95-910E-3278E2543FB1}" destId="{94C58DE3-A513-4C19-BAA9-8DF9C8DD4469}" srcOrd="2" destOrd="0" presId="urn:microsoft.com/office/officeart/2005/8/layout/process4"/>
    <dgm:cxn modelId="{FC9095E0-9C44-43A3-BD79-9EAF59284977}" type="presParOf" srcId="{94C58DE3-A513-4C19-BAA9-8DF9C8DD4469}" destId="{BF380488-3E23-465A-8F8E-D74DADDA9624}" srcOrd="0" destOrd="0" presId="urn:microsoft.com/office/officeart/2005/8/layout/process4"/>
    <dgm:cxn modelId="{48A03B02-30F5-4218-B83B-F5AFBE9023A5}" type="presParOf" srcId="{94C58DE3-A513-4C19-BAA9-8DF9C8DD4469}" destId="{620CEA93-B406-45D1-A10F-9698E1410CA5}" srcOrd="1" destOrd="0" presId="urn:microsoft.com/office/officeart/2005/8/layout/process4"/>
    <dgm:cxn modelId="{AC866FC4-09DF-40A8-BC24-2DE7F49226A6}" type="presParOf" srcId="{94C58DE3-A513-4C19-BAA9-8DF9C8DD4469}" destId="{7093DDCB-0F1C-4E6F-9417-DB0BBC9D30BF}" srcOrd="2" destOrd="0" presId="urn:microsoft.com/office/officeart/2005/8/layout/process4"/>
    <dgm:cxn modelId="{3C2F840F-FE8D-4032-979A-4DC97B183416}" type="presParOf" srcId="{51F9C753-018D-4C33-8CAD-3A1BC97EE346}" destId="{3FE7F61B-1936-4DBE-AC62-158AC479C679}" srcOrd="1" destOrd="0" presId="urn:microsoft.com/office/officeart/2005/8/layout/process4"/>
    <dgm:cxn modelId="{2A274E6E-D509-4E07-9E82-DACE851853C8}" type="presParOf" srcId="{51F9C753-018D-4C33-8CAD-3A1BC97EE346}" destId="{931D7D3F-DA02-44F4-9C76-29F1BAD8528B}" srcOrd="2" destOrd="0" presId="urn:microsoft.com/office/officeart/2005/8/layout/process4"/>
    <dgm:cxn modelId="{8444DF67-4311-49E2-BC9B-99A404A3A44D}" type="presParOf" srcId="{931D7D3F-DA02-44F4-9C76-29F1BAD8528B}" destId="{045C54F3-BB5C-4536-9E8E-13985F823CF1}" srcOrd="0" destOrd="0" presId="urn:microsoft.com/office/officeart/2005/8/layout/process4"/>
    <dgm:cxn modelId="{B946E69C-96F3-4553-BC48-CD2E4D6DF67C}" type="presParOf" srcId="{51F9C753-018D-4C33-8CAD-3A1BC97EE346}" destId="{C7C7058A-A1AB-4331-A15C-299192422FC0}" srcOrd="3" destOrd="0" presId="urn:microsoft.com/office/officeart/2005/8/layout/process4"/>
    <dgm:cxn modelId="{83F94212-3A91-4048-A82F-4B577044B258}" type="presParOf" srcId="{51F9C753-018D-4C33-8CAD-3A1BC97EE346}" destId="{276221AD-F8E0-45DC-B38E-BBD3891E5622}" srcOrd="4" destOrd="0" presId="urn:microsoft.com/office/officeart/2005/8/layout/process4"/>
    <dgm:cxn modelId="{0D9A658D-9A07-4D18-A74B-3D22CECC4CB4}" type="presParOf" srcId="{276221AD-F8E0-45DC-B38E-BBD3891E5622}" destId="{8F9CA0A0-DF4C-4FC8-BD11-4F7D4AB672E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1D4901-A54F-4989-B634-177C899E61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336BA3-A265-4E3D-8A17-F1C32CBCF9A8}">
      <dgm:prSet/>
      <dgm:spPr/>
      <dgm:t>
        <a:bodyPr/>
        <a:lstStyle/>
        <a:p>
          <a:r>
            <a:rPr lang="en-US"/>
            <a:t>Addressing Challenges</a:t>
          </a:r>
        </a:p>
      </dgm:t>
    </dgm:pt>
    <dgm:pt modelId="{C17678AC-F1A2-4C90-A328-72E5BD048853}" type="parTrans" cxnId="{ABFC974A-3125-42D7-A544-4C42379E060C}">
      <dgm:prSet/>
      <dgm:spPr/>
      <dgm:t>
        <a:bodyPr/>
        <a:lstStyle/>
        <a:p>
          <a:endParaRPr lang="en-US"/>
        </a:p>
      </dgm:t>
    </dgm:pt>
    <dgm:pt modelId="{8A38C80B-FAB8-4246-BAD3-6425C3B045EF}" type="sibTrans" cxnId="{ABFC974A-3125-42D7-A544-4C42379E060C}">
      <dgm:prSet/>
      <dgm:spPr/>
      <dgm:t>
        <a:bodyPr/>
        <a:lstStyle/>
        <a:p>
          <a:endParaRPr lang="en-US"/>
        </a:p>
      </dgm:t>
    </dgm:pt>
    <dgm:pt modelId="{CE41D7BA-A87E-43CE-807D-5C2E1C070799}">
      <dgm:prSet/>
      <dgm:spPr/>
      <dgm:t>
        <a:bodyPr/>
        <a:lstStyle/>
        <a:p>
          <a:r>
            <a:rPr lang="en-US" b="1"/>
            <a:t>Research Question and Objectives</a:t>
          </a:r>
          <a:endParaRPr lang="en-US"/>
        </a:p>
      </dgm:t>
    </dgm:pt>
    <dgm:pt modelId="{095FB547-749D-4597-BFBA-513E905AEBE2}" type="parTrans" cxnId="{A126D35A-8BB2-4E6F-AB23-01DF2229E84A}">
      <dgm:prSet/>
      <dgm:spPr/>
      <dgm:t>
        <a:bodyPr/>
        <a:lstStyle/>
        <a:p>
          <a:endParaRPr lang="en-US"/>
        </a:p>
      </dgm:t>
    </dgm:pt>
    <dgm:pt modelId="{27A3C659-EB7C-405F-A6D8-04707EEF49EB}" type="sibTrans" cxnId="{A126D35A-8BB2-4E6F-AB23-01DF2229E84A}">
      <dgm:prSet/>
      <dgm:spPr/>
      <dgm:t>
        <a:bodyPr/>
        <a:lstStyle/>
        <a:p>
          <a:endParaRPr lang="en-US"/>
        </a:p>
      </dgm:t>
    </dgm:pt>
    <dgm:pt modelId="{04F95EC2-4889-4849-84CA-AE65673ED8DD}">
      <dgm:prSet/>
      <dgm:spPr/>
      <dgm:t>
        <a:bodyPr/>
        <a:lstStyle/>
        <a:p>
          <a:r>
            <a:rPr lang="en-US" b="1"/>
            <a:t>Thorough Experimentation</a:t>
          </a:r>
          <a:endParaRPr lang="en-US"/>
        </a:p>
      </dgm:t>
    </dgm:pt>
    <dgm:pt modelId="{CFE1EDDF-ABA3-467B-9194-431C3A008007}" type="parTrans" cxnId="{D91E6C99-A56D-4027-A497-F6085D9F1325}">
      <dgm:prSet/>
      <dgm:spPr/>
      <dgm:t>
        <a:bodyPr/>
        <a:lstStyle/>
        <a:p>
          <a:endParaRPr lang="en-US"/>
        </a:p>
      </dgm:t>
    </dgm:pt>
    <dgm:pt modelId="{A82871FF-068F-426F-A7AC-66F342CAB27A}" type="sibTrans" cxnId="{D91E6C99-A56D-4027-A497-F6085D9F1325}">
      <dgm:prSet/>
      <dgm:spPr/>
      <dgm:t>
        <a:bodyPr/>
        <a:lstStyle/>
        <a:p>
          <a:endParaRPr lang="en-US"/>
        </a:p>
      </dgm:t>
    </dgm:pt>
    <dgm:pt modelId="{96463DE5-2D47-429D-A5B1-6B2A4D4E911D}">
      <dgm:prSet/>
      <dgm:spPr/>
      <dgm:t>
        <a:bodyPr/>
        <a:lstStyle/>
        <a:p>
          <a:r>
            <a:rPr lang="en-US" b="1"/>
            <a:t>Key Findings</a:t>
          </a:r>
          <a:endParaRPr lang="en-US"/>
        </a:p>
      </dgm:t>
    </dgm:pt>
    <dgm:pt modelId="{A183BC77-500E-4E36-B8A3-6FC718513BC2}" type="parTrans" cxnId="{573DE758-9C6E-4A2D-B33A-553BE72C60B4}">
      <dgm:prSet/>
      <dgm:spPr/>
      <dgm:t>
        <a:bodyPr/>
        <a:lstStyle/>
        <a:p>
          <a:endParaRPr lang="en-US"/>
        </a:p>
      </dgm:t>
    </dgm:pt>
    <dgm:pt modelId="{BD79F98C-5ACC-4F07-8318-17D143B72E67}" type="sibTrans" cxnId="{573DE758-9C6E-4A2D-B33A-553BE72C60B4}">
      <dgm:prSet/>
      <dgm:spPr/>
      <dgm:t>
        <a:bodyPr/>
        <a:lstStyle/>
        <a:p>
          <a:endParaRPr lang="en-US"/>
        </a:p>
      </dgm:t>
    </dgm:pt>
    <dgm:pt modelId="{E067D0CC-7C32-41BD-AFF8-44042F00BB34}" type="pres">
      <dgm:prSet presAssocID="{FD1D4901-A54F-4989-B634-177C899E61F2}" presName="linear" presStyleCnt="0">
        <dgm:presLayoutVars>
          <dgm:animLvl val="lvl"/>
          <dgm:resizeHandles val="exact"/>
        </dgm:presLayoutVars>
      </dgm:prSet>
      <dgm:spPr/>
    </dgm:pt>
    <dgm:pt modelId="{6A86048D-C6B6-4EFA-89A4-024B7D87950B}" type="pres">
      <dgm:prSet presAssocID="{ED336BA3-A265-4E3D-8A17-F1C32CBCF9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D92022-A7A7-4057-8F7B-533AEA2285CB}" type="pres">
      <dgm:prSet presAssocID="{8A38C80B-FAB8-4246-BAD3-6425C3B045EF}" presName="spacer" presStyleCnt="0"/>
      <dgm:spPr/>
    </dgm:pt>
    <dgm:pt modelId="{419F0B99-D0FE-4619-ABFD-B1B957F0EDA3}" type="pres">
      <dgm:prSet presAssocID="{CE41D7BA-A87E-43CE-807D-5C2E1C0707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CE9ED4-9DFA-4554-BDD7-1F722CDD2B01}" type="pres">
      <dgm:prSet presAssocID="{27A3C659-EB7C-405F-A6D8-04707EEF49EB}" presName="spacer" presStyleCnt="0"/>
      <dgm:spPr/>
    </dgm:pt>
    <dgm:pt modelId="{E5F43943-DC74-44D9-9D25-BACE3059D6CA}" type="pres">
      <dgm:prSet presAssocID="{04F95EC2-4889-4849-84CA-AE65673ED8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9F5BA6-D5A8-4E12-B6D4-37C5537CA76C}" type="pres">
      <dgm:prSet presAssocID="{A82871FF-068F-426F-A7AC-66F342CAB27A}" presName="spacer" presStyleCnt="0"/>
      <dgm:spPr/>
    </dgm:pt>
    <dgm:pt modelId="{C9393C44-106D-4DE2-B3E8-EE6B0621A47C}" type="pres">
      <dgm:prSet presAssocID="{96463DE5-2D47-429D-A5B1-6B2A4D4E91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007213-02DF-4CD5-9CBD-DB4E54A63217}" type="presOf" srcId="{CE41D7BA-A87E-43CE-807D-5C2E1C070799}" destId="{419F0B99-D0FE-4619-ABFD-B1B957F0EDA3}" srcOrd="0" destOrd="0" presId="urn:microsoft.com/office/officeart/2005/8/layout/vList2"/>
    <dgm:cxn modelId="{7C42463D-3C73-461B-A531-9755F984C072}" type="presOf" srcId="{96463DE5-2D47-429D-A5B1-6B2A4D4E911D}" destId="{C9393C44-106D-4DE2-B3E8-EE6B0621A47C}" srcOrd="0" destOrd="0" presId="urn:microsoft.com/office/officeart/2005/8/layout/vList2"/>
    <dgm:cxn modelId="{ABFC974A-3125-42D7-A544-4C42379E060C}" srcId="{FD1D4901-A54F-4989-B634-177C899E61F2}" destId="{ED336BA3-A265-4E3D-8A17-F1C32CBCF9A8}" srcOrd="0" destOrd="0" parTransId="{C17678AC-F1A2-4C90-A328-72E5BD048853}" sibTransId="{8A38C80B-FAB8-4246-BAD3-6425C3B045EF}"/>
    <dgm:cxn modelId="{573DE758-9C6E-4A2D-B33A-553BE72C60B4}" srcId="{FD1D4901-A54F-4989-B634-177C899E61F2}" destId="{96463DE5-2D47-429D-A5B1-6B2A4D4E911D}" srcOrd="3" destOrd="0" parTransId="{A183BC77-500E-4E36-B8A3-6FC718513BC2}" sibTransId="{BD79F98C-5ACC-4F07-8318-17D143B72E67}"/>
    <dgm:cxn modelId="{A126D35A-8BB2-4E6F-AB23-01DF2229E84A}" srcId="{FD1D4901-A54F-4989-B634-177C899E61F2}" destId="{CE41D7BA-A87E-43CE-807D-5C2E1C070799}" srcOrd="1" destOrd="0" parTransId="{095FB547-749D-4597-BFBA-513E905AEBE2}" sibTransId="{27A3C659-EB7C-405F-A6D8-04707EEF49EB}"/>
    <dgm:cxn modelId="{4E975E90-E211-4EEE-997F-883FF846E881}" type="presOf" srcId="{ED336BA3-A265-4E3D-8A17-F1C32CBCF9A8}" destId="{6A86048D-C6B6-4EFA-89A4-024B7D87950B}" srcOrd="0" destOrd="0" presId="urn:microsoft.com/office/officeart/2005/8/layout/vList2"/>
    <dgm:cxn modelId="{D91E6C99-A56D-4027-A497-F6085D9F1325}" srcId="{FD1D4901-A54F-4989-B634-177C899E61F2}" destId="{04F95EC2-4889-4849-84CA-AE65673ED8DD}" srcOrd="2" destOrd="0" parTransId="{CFE1EDDF-ABA3-467B-9194-431C3A008007}" sibTransId="{A82871FF-068F-426F-A7AC-66F342CAB27A}"/>
    <dgm:cxn modelId="{3BFEC29C-C0AD-423E-ABB0-319229E3284C}" type="presOf" srcId="{FD1D4901-A54F-4989-B634-177C899E61F2}" destId="{E067D0CC-7C32-41BD-AFF8-44042F00BB34}" srcOrd="0" destOrd="0" presId="urn:microsoft.com/office/officeart/2005/8/layout/vList2"/>
    <dgm:cxn modelId="{4CD53BB5-0779-4A5C-B560-B851BB99D6E4}" type="presOf" srcId="{04F95EC2-4889-4849-84CA-AE65673ED8DD}" destId="{E5F43943-DC74-44D9-9D25-BACE3059D6CA}" srcOrd="0" destOrd="0" presId="urn:microsoft.com/office/officeart/2005/8/layout/vList2"/>
    <dgm:cxn modelId="{7D98518F-5500-4F8C-A03B-77B76F5411BA}" type="presParOf" srcId="{E067D0CC-7C32-41BD-AFF8-44042F00BB34}" destId="{6A86048D-C6B6-4EFA-89A4-024B7D87950B}" srcOrd="0" destOrd="0" presId="urn:microsoft.com/office/officeart/2005/8/layout/vList2"/>
    <dgm:cxn modelId="{DE229406-E04B-4F7D-B8B1-30E61D7D4139}" type="presParOf" srcId="{E067D0CC-7C32-41BD-AFF8-44042F00BB34}" destId="{86D92022-A7A7-4057-8F7B-533AEA2285CB}" srcOrd="1" destOrd="0" presId="urn:microsoft.com/office/officeart/2005/8/layout/vList2"/>
    <dgm:cxn modelId="{CE2F6457-DC74-4419-A76D-F2B3A666EB85}" type="presParOf" srcId="{E067D0CC-7C32-41BD-AFF8-44042F00BB34}" destId="{419F0B99-D0FE-4619-ABFD-B1B957F0EDA3}" srcOrd="2" destOrd="0" presId="urn:microsoft.com/office/officeart/2005/8/layout/vList2"/>
    <dgm:cxn modelId="{7009CCCB-5502-4B1E-9817-5C3BD006B1E5}" type="presParOf" srcId="{E067D0CC-7C32-41BD-AFF8-44042F00BB34}" destId="{BBCE9ED4-9DFA-4554-BDD7-1F722CDD2B01}" srcOrd="3" destOrd="0" presId="urn:microsoft.com/office/officeart/2005/8/layout/vList2"/>
    <dgm:cxn modelId="{88C233BB-3487-413B-B65D-C71E193FE012}" type="presParOf" srcId="{E067D0CC-7C32-41BD-AFF8-44042F00BB34}" destId="{E5F43943-DC74-44D9-9D25-BACE3059D6CA}" srcOrd="4" destOrd="0" presId="urn:microsoft.com/office/officeart/2005/8/layout/vList2"/>
    <dgm:cxn modelId="{7983BBC3-345F-4BA9-8F27-6AAD6A844575}" type="presParOf" srcId="{E067D0CC-7C32-41BD-AFF8-44042F00BB34}" destId="{2D9F5BA6-D5A8-4E12-B6D4-37C5537CA76C}" srcOrd="5" destOrd="0" presId="urn:microsoft.com/office/officeart/2005/8/layout/vList2"/>
    <dgm:cxn modelId="{CA3990B7-EA98-42F4-BB71-5A56C86F7CB8}" type="presParOf" srcId="{E067D0CC-7C32-41BD-AFF8-44042F00BB34}" destId="{C9393C44-106D-4DE2-B3E8-EE6B0621A4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77FB0-3DDB-48DA-B6B9-893D6D14C955}">
      <dsp:nvSpPr>
        <dsp:cNvPr id="0" name=""/>
        <dsp:cNvSpPr/>
      </dsp:nvSpPr>
      <dsp:spPr>
        <a:xfrm>
          <a:off x="0" y="36157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F964C-08E8-47F0-A810-82CFE2D8678E}">
      <dsp:nvSpPr>
        <dsp:cNvPr id="0" name=""/>
        <dsp:cNvSpPr/>
      </dsp:nvSpPr>
      <dsp:spPr>
        <a:xfrm>
          <a:off x="295309" y="81139"/>
          <a:ext cx="413432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Shift in Technology Landscape</a:t>
          </a:r>
        </a:p>
      </dsp:txBody>
      <dsp:txXfrm>
        <a:off x="322689" y="108519"/>
        <a:ext cx="4079566" cy="506120"/>
      </dsp:txXfrm>
    </dsp:sp>
    <dsp:sp modelId="{B7904DBD-8094-4AAB-8F34-C7D5F85B2C07}">
      <dsp:nvSpPr>
        <dsp:cNvPr id="0" name=""/>
        <dsp:cNvSpPr/>
      </dsp:nvSpPr>
      <dsp:spPr>
        <a:xfrm>
          <a:off x="0" y="122341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879E7-BC15-4E67-B502-11F307CFD620}">
      <dsp:nvSpPr>
        <dsp:cNvPr id="0" name=""/>
        <dsp:cNvSpPr/>
      </dsp:nvSpPr>
      <dsp:spPr>
        <a:xfrm>
          <a:off x="295309" y="942979"/>
          <a:ext cx="4134326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Challenges of Traditional Cloud Computing</a:t>
          </a:r>
        </a:p>
      </dsp:txBody>
      <dsp:txXfrm>
        <a:off x="322689" y="970359"/>
        <a:ext cx="4079566" cy="506120"/>
      </dsp:txXfrm>
    </dsp:sp>
    <dsp:sp modelId="{45A9B9ED-3E51-4FFB-8099-77DBE1FE0DC0}">
      <dsp:nvSpPr>
        <dsp:cNvPr id="0" name=""/>
        <dsp:cNvSpPr/>
      </dsp:nvSpPr>
      <dsp:spPr>
        <a:xfrm>
          <a:off x="0" y="208525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FBE4B-EA5F-4018-B811-24967D81B96F}">
      <dsp:nvSpPr>
        <dsp:cNvPr id="0" name=""/>
        <dsp:cNvSpPr/>
      </dsp:nvSpPr>
      <dsp:spPr>
        <a:xfrm>
          <a:off x="295309" y="1804819"/>
          <a:ext cx="4134326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Fog and Edge Computing Defined</a:t>
          </a:r>
        </a:p>
      </dsp:txBody>
      <dsp:txXfrm>
        <a:off x="322689" y="1832199"/>
        <a:ext cx="4079566" cy="506120"/>
      </dsp:txXfrm>
    </dsp:sp>
    <dsp:sp modelId="{506DC216-9632-4D43-A3E3-9831002982A6}">
      <dsp:nvSpPr>
        <dsp:cNvPr id="0" name=""/>
        <dsp:cNvSpPr/>
      </dsp:nvSpPr>
      <dsp:spPr>
        <a:xfrm>
          <a:off x="0" y="294709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8773E-19EE-42CC-AA20-9EB1C81F1EE5}">
      <dsp:nvSpPr>
        <dsp:cNvPr id="0" name=""/>
        <dsp:cNvSpPr/>
      </dsp:nvSpPr>
      <dsp:spPr>
        <a:xfrm>
          <a:off x="295309" y="2666659"/>
          <a:ext cx="4134326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Role of Effective Task Scheduling</a:t>
          </a:r>
        </a:p>
      </dsp:txBody>
      <dsp:txXfrm>
        <a:off x="322689" y="2694039"/>
        <a:ext cx="4079566" cy="506120"/>
      </dsp:txXfrm>
    </dsp:sp>
    <dsp:sp modelId="{5BC7B1EB-5F72-4B3C-949A-B2A87B6C5A14}">
      <dsp:nvSpPr>
        <dsp:cNvPr id="0" name=""/>
        <dsp:cNvSpPr/>
      </dsp:nvSpPr>
      <dsp:spPr>
        <a:xfrm>
          <a:off x="0" y="380893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4FD52-F5AD-448E-951E-E84E476621E0}">
      <dsp:nvSpPr>
        <dsp:cNvPr id="0" name=""/>
        <dsp:cNvSpPr/>
      </dsp:nvSpPr>
      <dsp:spPr>
        <a:xfrm>
          <a:off x="295309" y="3528499"/>
          <a:ext cx="4134326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Drawbacks of Traditional Approaches</a:t>
          </a:r>
        </a:p>
      </dsp:txBody>
      <dsp:txXfrm>
        <a:off x="322689" y="3555879"/>
        <a:ext cx="4079566" cy="506120"/>
      </dsp:txXfrm>
    </dsp:sp>
    <dsp:sp modelId="{34B55C53-7509-4654-A324-2061ADA9F19A}">
      <dsp:nvSpPr>
        <dsp:cNvPr id="0" name=""/>
        <dsp:cNvSpPr/>
      </dsp:nvSpPr>
      <dsp:spPr>
        <a:xfrm>
          <a:off x="0" y="4670779"/>
          <a:ext cx="59061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A6828-1237-4035-8109-20B398B4FD2C}">
      <dsp:nvSpPr>
        <dsp:cNvPr id="0" name=""/>
        <dsp:cNvSpPr/>
      </dsp:nvSpPr>
      <dsp:spPr>
        <a:xfrm>
          <a:off x="295309" y="4390339"/>
          <a:ext cx="413432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Range of Meta-heuristic Algorithms</a:t>
          </a:r>
          <a:endParaRPr lang="en-US" sz="1900" b="1" kern="1200">
            <a:latin typeface="Gill Sans MT" panose="02020404030301010803"/>
          </a:endParaRPr>
        </a:p>
      </dsp:txBody>
      <dsp:txXfrm>
        <a:off x="322689" y="4417719"/>
        <a:ext cx="407956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8C537-70EB-4820-9F61-F08B3109B0B6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37D1E-DFBA-44D2-BCBB-3D858B23368C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50772-B62A-4FF6-BE06-D40C91FF3468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Conducting a Comprehensive Comparative Study</a:t>
          </a:r>
        </a:p>
      </dsp:txBody>
      <dsp:txXfrm>
        <a:off x="1812443" y="849991"/>
        <a:ext cx="4093737" cy="1569215"/>
      </dsp:txXfrm>
    </dsp:sp>
    <dsp:sp modelId="{8A2E4AD9-E1E1-4B47-8F12-1C5262EE5DF8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86A7A-A8B0-454D-9534-30DFC3208FAE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4309D-E4D6-466D-B66E-AD4AE68B43C6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Evaluating Performance Metrics of Meta-heuristic Algorithms in Fog and Edge Computing Environments</a:t>
          </a:r>
        </a:p>
      </dsp:txBody>
      <dsp:txXfrm>
        <a:off x="1812443" y="2811510"/>
        <a:ext cx="4093737" cy="1569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180F0-5F32-4709-AE9F-66DD747D74E9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9D033-AB0D-4A80-9F68-8A96C0F2EBC6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do different meta-heuristic algorithms perform in optimizing task scheduling for IoT networks in Fog and Edge computing environments? </a:t>
          </a:r>
        </a:p>
      </dsp:txBody>
      <dsp:txXfrm>
        <a:off x="0" y="1879"/>
        <a:ext cx="10058399" cy="1281954"/>
      </dsp:txXfrm>
    </dsp:sp>
    <dsp:sp modelId="{A9401464-FFF5-4CAB-B8CC-E4AE45550CFC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D32CE-265E-4909-A251-5B42CA7608B5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Which meta-heuristic algorithm(s) demonstrate superior performance in task scheduling, energy consumption and waiting time in a cloud-edge architecture?</a:t>
          </a:r>
        </a:p>
      </dsp:txBody>
      <dsp:txXfrm>
        <a:off x="0" y="1283834"/>
        <a:ext cx="10058399" cy="1281954"/>
      </dsp:txXfrm>
    </dsp:sp>
    <dsp:sp modelId="{58EBA24C-333F-414B-876D-48DB9639485D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1FFC0-0B88-4E5D-8DD4-FE6D83D9A551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do the amount of edge devices impact the performance of various metaheuristic algorithms in Fog and Edge computing environments?</a:t>
          </a:r>
        </a:p>
      </dsp:txBody>
      <dsp:txXfrm>
        <a:off x="0" y="2565789"/>
        <a:ext cx="10058399" cy="1281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012AE-B0AC-4131-BB70-48902DCAEDEC}">
      <dsp:nvSpPr>
        <dsp:cNvPr id="0" name=""/>
        <dsp:cNvSpPr/>
      </dsp:nvSpPr>
      <dsp:spPr>
        <a:xfrm>
          <a:off x="0" y="2804465"/>
          <a:ext cx="10058399" cy="920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Generated Outputs:</a:t>
          </a:r>
          <a:endParaRPr lang="en-US" sz="1800" kern="1200"/>
        </a:p>
      </dsp:txBody>
      <dsp:txXfrm>
        <a:off x="0" y="2804465"/>
        <a:ext cx="10058399" cy="497063"/>
      </dsp:txXfrm>
    </dsp:sp>
    <dsp:sp modelId="{BF380488-3E23-465A-8F8E-D74DADDA9624}">
      <dsp:nvSpPr>
        <dsp:cNvPr id="0" name=""/>
        <dsp:cNvSpPr/>
      </dsp:nvSpPr>
      <dsp:spPr>
        <a:xfrm>
          <a:off x="4911" y="3283119"/>
          <a:ext cx="3349525" cy="4234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Performance Metrics Data</a:t>
          </a:r>
          <a:endParaRPr lang="en-US" sz="1400" kern="1200"/>
        </a:p>
      </dsp:txBody>
      <dsp:txXfrm>
        <a:off x="4911" y="3283119"/>
        <a:ext cx="3349525" cy="423424"/>
      </dsp:txXfrm>
    </dsp:sp>
    <dsp:sp modelId="{620CEA93-B406-45D1-A10F-9698E1410CA5}">
      <dsp:nvSpPr>
        <dsp:cNvPr id="0" name=""/>
        <dsp:cNvSpPr/>
      </dsp:nvSpPr>
      <dsp:spPr>
        <a:xfrm>
          <a:off x="3354437" y="3283119"/>
          <a:ext cx="3349525" cy="4234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Results Comparison</a:t>
          </a:r>
          <a:endParaRPr lang="en-US" sz="1400" kern="1200"/>
        </a:p>
      </dsp:txBody>
      <dsp:txXfrm>
        <a:off x="3354437" y="3283119"/>
        <a:ext cx="3349525" cy="423424"/>
      </dsp:txXfrm>
    </dsp:sp>
    <dsp:sp modelId="{7093DDCB-0F1C-4E6F-9417-DB0BBC9D30BF}">
      <dsp:nvSpPr>
        <dsp:cNvPr id="0" name=""/>
        <dsp:cNvSpPr/>
      </dsp:nvSpPr>
      <dsp:spPr>
        <a:xfrm>
          <a:off x="6703962" y="3283119"/>
          <a:ext cx="3349525" cy="4234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Transformation of Simulation Outputs</a:t>
          </a:r>
          <a:endParaRPr lang="en-US" sz="1400" kern="1200"/>
        </a:p>
      </dsp:txBody>
      <dsp:txXfrm>
        <a:off x="6703962" y="3283119"/>
        <a:ext cx="3349525" cy="423424"/>
      </dsp:txXfrm>
    </dsp:sp>
    <dsp:sp modelId="{045C54F3-BB5C-4536-9E8E-13985F823CF1}">
      <dsp:nvSpPr>
        <dsp:cNvPr id="0" name=""/>
        <dsp:cNvSpPr/>
      </dsp:nvSpPr>
      <dsp:spPr>
        <a:xfrm rot="10800000">
          <a:off x="0" y="1402561"/>
          <a:ext cx="10058399" cy="141571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Simulation Configuration</a:t>
          </a:r>
          <a:endParaRPr lang="en-US" sz="1800" kern="1200"/>
        </a:p>
      </dsp:txBody>
      <dsp:txXfrm rot="10800000">
        <a:off x="0" y="1402561"/>
        <a:ext cx="10058399" cy="919886"/>
      </dsp:txXfrm>
    </dsp:sp>
    <dsp:sp modelId="{8F9CA0A0-DF4C-4FC8-BD11-4F7D4AB672EE}">
      <dsp:nvSpPr>
        <dsp:cNvPr id="0" name=""/>
        <dsp:cNvSpPr/>
      </dsp:nvSpPr>
      <dsp:spPr>
        <a:xfrm rot="10800000">
          <a:off x="0" y="658"/>
          <a:ext cx="10058399" cy="141571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Simulation Execution and Data Collection</a:t>
          </a:r>
          <a:endParaRPr lang="en-US" sz="1800" kern="1200"/>
        </a:p>
      </dsp:txBody>
      <dsp:txXfrm rot="10800000">
        <a:off x="0" y="658"/>
        <a:ext cx="10058399" cy="919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6048D-C6B6-4EFA-89A4-024B7D87950B}">
      <dsp:nvSpPr>
        <dsp:cNvPr id="0" name=""/>
        <dsp:cNvSpPr/>
      </dsp:nvSpPr>
      <dsp:spPr>
        <a:xfrm>
          <a:off x="0" y="43518"/>
          <a:ext cx="5906181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Addressing Challenges</a:t>
          </a:r>
        </a:p>
      </dsp:txBody>
      <dsp:txXfrm>
        <a:off x="59399" y="102917"/>
        <a:ext cx="5787383" cy="1098002"/>
      </dsp:txXfrm>
    </dsp:sp>
    <dsp:sp modelId="{419F0B99-D0FE-4619-ABFD-B1B957F0EDA3}">
      <dsp:nvSpPr>
        <dsp:cNvPr id="0" name=""/>
        <dsp:cNvSpPr/>
      </dsp:nvSpPr>
      <dsp:spPr>
        <a:xfrm>
          <a:off x="0" y="1352479"/>
          <a:ext cx="5906181" cy="1216800"/>
        </a:xfrm>
        <a:prstGeom prst="roundRect">
          <a:avLst/>
        </a:prstGeom>
        <a:solidFill>
          <a:schemeClr val="accent2">
            <a:hueOff val="373730"/>
            <a:satOff val="-16788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Research Question and Objectives</a:t>
          </a:r>
          <a:endParaRPr lang="en-US" sz="3200" kern="1200"/>
        </a:p>
      </dsp:txBody>
      <dsp:txXfrm>
        <a:off x="59399" y="1411878"/>
        <a:ext cx="5787383" cy="1098002"/>
      </dsp:txXfrm>
    </dsp:sp>
    <dsp:sp modelId="{E5F43943-DC74-44D9-9D25-BACE3059D6CA}">
      <dsp:nvSpPr>
        <dsp:cNvPr id="0" name=""/>
        <dsp:cNvSpPr/>
      </dsp:nvSpPr>
      <dsp:spPr>
        <a:xfrm>
          <a:off x="0" y="2661439"/>
          <a:ext cx="5906181" cy="1216800"/>
        </a:xfrm>
        <a:prstGeom prst="roundRect">
          <a:avLst/>
        </a:prstGeom>
        <a:solidFill>
          <a:schemeClr val="accent2">
            <a:hueOff val="747461"/>
            <a:satOff val="-33577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Thorough Experimentation</a:t>
          </a:r>
          <a:endParaRPr lang="en-US" sz="3200" kern="1200"/>
        </a:p>
      </dsp:txBody>
      <dsp:txXfrm>
        <a:off x="59399" y="2720838"/>
        <a:ext cx="5787383" cy="1098002"/>
      </dsp:txXfrm>
    </dsp:sp>
    <dsp:sp modelId="{C9393C44-106D-4DE2-B3E8-EE6B0621A47C}">
      <dsp:nvSpPr>
        <dsp:cNvPr id="0" name=""/>
        <dsp:cNvSpPr/>
      </dsp:nvSpPr>
      <dsp:spPr>
        <a:xfrm>
          <a:off x="0" y="3970399"/>
          <a:ext cx="5906181" cy="1216800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Key Findings</a:t>
          </a:r>
          <a:endParaRPr lang="en-US" sz="3200" kern="1200"/>
        </a:p>
      </dsp:txBody>
      <dsp:txXfrm>
        <a:off x="59399" y="4029798"/>
        <a:ext cx="5787383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2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6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111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642593"/>
            <a:ext cx="6281928" cy="17441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400" cap="none" spc="0" dirty="0">
                <a:latin typeface="Times New Roman"/>
                <a:cs typeface="Times New Roman"/>
              </a:rPr>
              <a:t>Performance Optimization of Task Scheduling in Fog and Edge Computing using meta-heuristic algorithms for IoT Networks: </a:t>
            </a:r>
            <a:br>
              <a:rPr lang="en-US" sz="2400" cap="none" spc="0" dirty="0">
                <a:latin typeface="Times New Roman"/>
              </a:rPr>
            </a:br>
            <a:r>
              <a:rPr lang="en-US" sz="2400" cap="none" spc="0" dirty="0">
                <a:latin typeface="Times New Roman"/>
                <a:cs typeface="Times New Roman"/>
              </a:rPr>
              <a:t>A Comparative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MSc Research Project Cloud Computing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Pratyush Nigel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Baxla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21179158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150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150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150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150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15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Under the supervision of: Prof. Punit Gupta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Division of School of Computing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National College of Ireland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blue text&#10;&#10;Description automatically generated">
            <a:extLst>
              <a:ext uri="{FF2B5EF4-FFF2-40B4-BE49-F238E27FC236}">
                <a16:creationId xmlns:a16="http://schemas.microsoft.com/office/drawing/2014/main" id="{0FA021C3-A9D2-4E27-B09E-DFB3C7F5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18B74-5ADB-E556-B573-97399507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600" b="1">
                <a:ea typeface="+mj-lt"/>
                <a:cs typeface="+mj-lt"/>
              </a:rPr>
              <a:t>Experiment - Energy Consumption</a:t>
            </a:r>
            <a:endParaRPr lang="en-US" sz="2600">
              <a:ea typeface="+mj-lt"/>
              <a:cs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graph showing a cloud energy consumption&#10;&#10;Description automatically generated">
            <a:extLst>
              <a:ext uri="{FF2B5EF4-FFF2-40B4-BE49-F238E27FC236}">
                <a16:creationId xmlns:a16="http://schemas.microsoft.com/office/drawing/2014/main" id="{16290253-7D93-914E-5AF2-439E1BA3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271841"/>
            <a:ext cx="7237877" cy="4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52E51-F295-9C73-1B96-F50A79F9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600" b="1">
                <a:ea typeface="+mj-lt"/>
                <a:cs typeface="+mj-lt"/>
              </a:rPr>
              <a:t>Experiment - Energy Consumption</a:t>
            </a:r>
            <a:endParaRPr lang="en-US" sz="2600">
              <a:ea typeface="+mj-lt"/>
              <a:cs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graph showing a cloud energy consumption&#10;&#10;Description automatically generated">
            <a:extLst>
              <a:ext uri="{FF2B5EF4-FFF2-40B4-BE49-F238E27FC236}">
                <a16:creationId xmlns:a16="http://schemas.microsoft.com/office/drawing/2014/main" id="{550B9CC8-E93B-172D-0ED2-FB86A45B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271841"/>
            <a:ext cx="7237877" cy="4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7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7861-B1CF-7EB1-6460-0939DEDA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600" b="1">
                <a:ea typeface="+mj-lt"/>
                <a:cs typeface="+mj-lt"/>
              </a:rPr>
              <a:t>Experiment - Energy Consumption</a:t>
            </a:r>
            <a:endParaRPr lang="en-US" sz="2600">
              <a:ea typeface="+mj-lt"/>
              <a:cs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AE70A2-20EC-F35C-FA29-C50B5D8A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271841"/>
            <a:ext cx="7237877" cy="4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BA777-A152-7581-E355-32619E07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ea typeface="+mj-lt"/>
                <a:cs typeface="+mj-lt"/>
              </a:rPr>
              <a:t>Experiment - Waiting Time</a:t>
            </a:r>
            <a:endParaRPr lang="en-US" sz="2400" dirty="0">
              <a:ea typeface="+mj-lt"/>
              <a:cs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5ABA1-694A-CD7A-6954-1A27775B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271841"/>
            <a:ext cx="7237877" cy="4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8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E954-C05F-03D7-66B2-6AB70510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ea typeface="+mj-lt"/>
                <a:cs typeface="+mj-lt"/>
              </a:rPr>
              <a:t>Experiment - Waiting Time</a:t>
            </a:r>
            <a:endParaRPr lang="en-US" sz="2400" dirty="0">
              <a:ea typeface="+mj-lt"/>
              <a:cs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E257A0-81B2-7911-6D47-91BCDF06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271841"/>
            <a:ext cx="7237877" cy="4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59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E487A-FC18-2EF9-14F1-335A01CA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ea typeface="+mj-lt"/>
                <a:cs typeface="+mj-lt"/>
              </a:rPr>
              <a:t>Experiment - Waiting Time</a:t>
            </a:r>
            <a:endParaRPr lang="en-US" sz="2400" dirty="0">
              <a:ea typeface="+mj-lt"/>
              <a:cs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007160-EC8E-0154-00DB-BFD4A7AE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271841"/>
            <a:ext cx="7237877" cy="4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949FA-949C-BA88-089E-CB65C791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235BAF-593B-2B09-0D18-45D114EE3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29592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6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9B72-E7F7-EDA8-C298-C0F87EBE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E1EDDA89-A40D-1154-DFE0-1EC7F9B79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12212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54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7762C-993E-41CE-0A63-FDC69466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Objectives 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FD2316B-7A8D-2022-477D-8155E04FD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3558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95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Resource:How to Designing a Research Project to Leverage Your Work as a ...">
            <a:extLst>
              <a:ext uri="{FF2B5EF4-FFF2-40B4-BE49-F238E27FC236}">
                <a16:creationId xmlns:a16="http://schemas.microsoft.com/office/drawing/2014/main" id="{1EE5E1D9-20F6-FDBA-7CCC-3719475F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64" b="99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31AFE-2B6E-3A18-8A52-532795EE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Research Questions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065B7E8-2720-85A5-C3F5-441E2EB3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3223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995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" name="Picture 29" descr="Complex maths formulae on a blackboard">
            <a:extLst>
              <a:ext uri="{FF2B5EF4-FFF2-40B4-BE49-F238E27FC236}">
                <a16:creationId xmlns:a16="http://schemas.microsoft.com/office/drawing/2014/main" id="{8440357B-204C-9305-6F10-B8A49D138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48" r="9091" b="11202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1BE6E-B362-1576-9C8D-5C04DF61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Research Methodology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CAB3E9A-BCCB-BC7C-F5C1-99272A7F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31" y="2389098"/>
            <a:ext cx="6718434" cy="36459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Investigating Meta-heuristic Algorithms for Task Scheduling in Edge Computing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Problem Identification</a:t>
            </a:r>
          </a:p>
          <a:p>
            <a:pPr>
              <a:buClr>
                <a:srgbClr val="262626"/>
              </a:buClr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Literature Review</a:t>
            </a:r>
          </a:p>
          <a:p>
            <a:pPr>
              <a:buClr>
                <a:srgbClr val="262626"/>
              </a:buClr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Research Objectives</a:t>
            </a:r>
          </a:p>
          <a:p>
            <a:pPr>
              <a:buClr>
                <a:srgbClr val="262626"/>
              </a:buClr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Experimental Setup</a:t>
            </a:r>
          </a:p>
          <a:p>
            <a:pPr>
              <a:buClr>
                <a:srgbClr val="262626"/>
              </a:buClr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Selection of Meta-Heuristic Algorithms</a:t>
            </a:r>
          </a:p>
          <a:p>
            <a:pPr>
              <a:buClr>
                <a:srgbClr val="262626"/>
              </a:buClr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Performance Metrics</a:t>
            </a:r>
          </a:p>
          <a:p>
            <a:pPr>
              <a:buClr>
                <a:srgbClr val="262626"/>
              </a:buClr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Experimentation and Data Collection</a:t>
            </a:r>
          </a:p>
          <a:p>
            <a:pPr>
              <a:buClr>
                <a:srgbClr val="262626"/>
              </a:buClr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0670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6CF2A-11C9-58EA-45BA-9B3B8B0A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Implementation Phase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ED53182-94D5-876E-A88B-12903F6B4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27536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89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BC0A4-97A3-F5AB-3E55-7B19735A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55F0-0A3C-D4BF-DF27-E9911419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Experiment - Tasks Executed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CFB9F-BD40-13E0-E9F7-D9BBD730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18" y="1247213"/>
            <a:ext cx="7558138" cy="43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0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914C6-4076-6A1B-8985-88438EF7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4000" dirty="0"/>
              <a:t>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E6EE2A-EF2E-D248-5336-8C2E1E00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16683"/>
            <a:ext cx="2312479" cy="4130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Experiment - Tasks Executed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9571B9-3211-3457-9ED3-BDFF0E80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205" y="1247212"/>
            <a:ext cx="7536050" cy="43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62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E2F59-232F-F014-22A2-2B0D2DAF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CB67-F011-761B-7830-FBAF38E2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 - Tasks Executed</a:t>
            </a:r>
          </a:p>
          <a:p>
            <a:pPr marL="0" indent="0">
              <a:buNone/>
            </a:pP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0B3D7-0B6E-38DD-EF3E-100835CF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13" y="1125735"/>
            <a:ext cx="7569181" cy="46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SavonVTI</vt:lpstr>
      <vt:lpstr>Performance Optimization of Task Scheduling in Fog and Edge Computing using meta-heuristic algorithms for IoT Networks:  A Comparative Study</vt:lpstr>
      <vt:lpstr>Introduction</vt:lpstr>
      <vt:lpstr>Objectives </vt:lpstr>
      <vt:lpstr>Research Questions</vt:lpstr>
      <vt:lpstr>Research Methodology</vt:lpstr>
      <vt:lpstr>Implementation Phase</vt:lpstr>
      <vt:lpstr>Evaluation</vt:lpstr>
      <vt:lpstr>Evaluation</vt:lpstr>
      <vt:lpstr>Evaluation</vt:lpstr>
      <vt:lpstr>Experiment - Energy Consumption</vt:lpstr>
      <vt:lpstr>Experiment - Energy Consumption</vt:lpstr>
      <vt:lpstr>Experiment - Energy Consumption</vt:lpstr>
      <vt:lpstr>Experiment - Waiting Time</vt:lpstr>
      <vt:lpstr>Experiment - Waiting Time</vt:lpstr>
      <vt:lpstr>Experiment - Waiting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461</cp:revision>
  <dcterms:created xsi:type="dcterms:W3CDTF">2023-08-11T16:19:23Z</dcterms:created>
  <dcterms:modified xsi:type="dcterms:W3CDTF">2023-08-28T11:17:30Z</dcterms:modified>
</cp:coreProperties>
</file>