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2983BC6-2445-473E-9F28-B929F9E1A0B3}" type="datetimeFigureOut">
              <a:rPr lang="en-PH" smtClean="0"/>
              <a:t>07/05/2020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10272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328324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1524732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2514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2556494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983BC6-2445-473E-9F28-B929F9E1A0B3}" type="datetimeFigureOut">
              <a:rPr lang="en-PH" smtClean="0"/>
              <a:t>07/05/2020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208932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983BC6-2445-473E-9F28-B929F9E1A0B3}" type="datetimeFigureOut">
              <a:rPr lang="en-PH" smtClean="0"/>
              <a:t>07/05/2020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34635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83BC6-2445-473E-9F28-B929F9E1A0B3}" type="datetimeFigureOut">
              <a:rPr lang="en-PH" smtClean="0"/>
              <a:t>07/05/2020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169020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83BC6-2445-473E-9F28-B929F9E1A0B3}" type="datetimeFigureOut">
              <a:rPr lang="en-PH" smtClean="0"/>
              <a:t>07/05/2020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212298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83BC6-2445-473E-9F28-B929F9E1A0B3}" type="datetimeFigureOut">
              <a:rPr lang="en-PH" smtClean="0"/>
              <a:t>07/05/2020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187051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83BC6-2445-473E-9F28-B929F9E1A0B3}" type="datetimeFigureOut">
              <a:rPr lang="en-PH" smtClean="0"/>
              <a:t>07/05/2020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95332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237699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83BC6-2445-473E-9F28-B929F9E1A0B3}" type="datetimeFigureOut">
              <a:rPr lang="en-PH" smtClean="0"/>
              <a:t>07/05/2020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140906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83BC6-2445-473E-9F28-B929F9E1A0B3}" type="datetimeFigureOut">
              <a:rPr lang="en-PH" smtClean="0"/>
              <a:t>07/05/2020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2620334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83BC6-2445-473E-9F28-B929F9E1A0B3}" type="datetimeFigureOut">
              <a:rPr lang="en-PH" smtClean="0"/>
              <a:t>07/05/2020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127327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85435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83BC6-2445-473E-9F28-B929F9E1A0B3}" type="datetimeFigureOut">
              <a:rPr lang="en-PH" smtClean="0"/>
              <a:t>07/05/2020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311EB09C-C3DF-48BE-BB85-1E88FEAC0023}" type="slidenum">
              <a:rPr lang="en-PH" smtClean="0"/>
              <a:t>‹#›</a:t>
            </a:fld>
            <a:endParaRPr lang="en-PH"/>
          </a:p>
        </p:txBody>
      </p:sp>
    </p:spTree>
    <p:extLst>
      <p:ext uri="{BB962C8B-B14F-4D97-AF65-F5344CB8AC3E}">
        <p14:creationId xmlns:p14="http://schemas.microsoft.com/office/powerpoint/2010/main" val="31438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2983BC6-2445-473E-9F28-B929F9E1A0B3}" type="datetimeFigureOut">
              <a:rPr lang="en-PH" smtClean="0"/>
              <a:t>07/05/2020</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1EB09C-C3DF-48BE-BB85-1E88FEAC0023}" type="slidenum">
              <a:rPr lang="en-PH" smtClean="0"/>
              <a:t>‹#›</a:t>
            </a:fld>
            <a:endParaRPr lang="en-PH"/>
          </a:p>
        </p:txBody>
      </p:sp>
    </p:spTree>
    <p:extLst>
      <p:ext uri="{BB962C8B-B14F-4D97-AF65-F5344CB8AC3E}">
        <p14:creationId xmlns:p14="http://schemas.microsoft.com/office/powerpoint/2010/main" val="34130447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Ganon" TargetMode="External"/><Relationship Id="rId3" Type="http://schemas.openxmlformats.org/officeDocument/2006/relationships/hyperlink" Target="https://en.wikipedia.org/wiki/Link_(The_Legend_of_Zelda)" TargetMode="External"/><Relationship Id="rId7" Type="http://schemas.openxmlformats.org/officeDocument/2006/relationships/hyperlink" Target="https://en.wikipedia.org/wiki/Universe_of_The_Legend_of_Zelda#Hyrule"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en.wikipedia.org/wiki/Princess_Zelda" TargetMode="External"/><Relationship Id="rId5" Type="http://schemas.openxmlformats.org/officeDocument/2006/relationships/hyperlink" Target="https://en.wikipedia.org/wiki/Protagonist" TargetMode="External"/><Relationship Id="rId10" Type="http://schemas.openxmlformats.org/officeDocument/2006/relationships/hyperlink" Target="https://en.wikipedia.org/wiki/Omnipotent" TargetMode="External"/><Relationship Id="rId4" Type="http://schemas.openxmlformats.org/officeDocument/2006/relationships/hyperlink" Target="https://en.wikipedia.org/wiki/Player_character" TargetMode="External"/><Relationship Id="rId9" Type="http://schemas.openxmlformats.org/officeDocument/2006/relationships/hyperlink" Target="https://en.wikipedia.org/wiki/Trifor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Teleprinter"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en.wikipedia.org/wiki/Online_games" TargetMode="External"/><Relationship Id="rId4" Type="http://schemas.openxmlformats.org/officeDocument/2006/relationships/hyperlink" Target="https://en.wikipedia.org/wiki/Mainframe_comput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4719-5C38-4E9B-8C41-66F59A56B65C}"/>
              </a:ext>
            </a:extLst>
          </p:cNvPr>
          <p:cNvSpPr>
            <a:spLocks noGrp="1"/>
          </p:cNvSpPr>
          <p:nvPr>
            <p:ph type="ctrTitle"/>
          </p:nvPr>
        </p:nvSpPr>
        <p:spPr>
          <a:xfrm>
            <a:off x="6746628" y="1783959"/>
            <a:ext cx="4645250" cy="1234449"/>
          </a:xfrm>
        </p:spPr>
        <p:txBody>
          <a:bodyPr anchor="b">
            <a:normAutofit fontScale="90000"/>
          </a:bodyPr>
          <a:lstStyle/>
          <a:p>
            <a:r>
              <a:rPr lang="en-PH" dirty="0"/>
              <a:t>Zelda</a:t>
            </a:r>
          </a:p>
        </p:txBody>
      </p:sp>
      <p:sp>
        <p:nvSpPr>
          <p:cNvPr id="3" name="Subtitle 2">
            <a:extLst>
              <a:ext uri="{FF2B5EF4-FFF2-40B4-BE49-F238E27FC236}">
                <a16:creationId xmlns:a16="http://schemas.microsoft.com/office/drawing/2014/main" id="{4FDA2B04-32AA-4C11-BA7D-0EFFA67E525F}"/>
              </a:ext>
            </a:extLst>
          </p:cNvPr>
          <p:cNvSpPr>
            <a:spLocks noGrp="1"/>
          </p:cNvSpPr>
          <p:nvPr>
            <p:ph type="subTitle" idx="1"/>
          </p:nvPr>
        </p:nvSpPr>
        <p:spPr>
          <a:xfrm>
            <a:off x="6746627" y="2938509"/>
            <a:ext cx="4645250" cy="976543"/>
          </a:xfrm>
        </p:spPr>
        <p:txBody>
          <a:bodyPr anchor="t">
            <a:normAutofit/>
          </a:bodyPr>
          <a:lstStyle/>
          <a:p>
            <a:r>
              <a:rPr lang="en-PH" sz="2000" dirty="0"/>
              <a:t>A Basic text base java game </a:t>
            </a:r>
            <a:r>
              <a:rPr lang="en-PH" sz="2000"/>
              <a:t>for beginners</a:t>
            </a:r>
            <a:endParaRPr lang="en-PH" sz="2000" dirty="0"/>
          </a:p>
        </p:txBody>
      </p:sp>
      <p:pic>
        <p:nvPicPr>
          <p:cNvPr id="5" name="Picture 4">
            <a:extLst>
              <a:ext uri="{FF2B5EF4-FFF2-40B4-BE49-F238E27FC236}">
                <a16:creationId xmlns:a16="http://schemas.microsoft.com/office/drawing/2014/main" id="{41CBA19E-F283-437A-8798-E5846597B506}"/>
              </a:ext>
            </a:extLst>
          </p:cNvPr>
          <p:cNvPicPr>
            <a:picLocks noChangeAspect="1"/>
          </p:cNvPicPr>
          <p:nvPr/>
        </p:nvPicPr>
        <p:blipFill rotWithShape="1">
          <a:blip r:embed="rId2">
            <a:extLst>
              <a:ext uri="{28A0092B-C50C-407E-A947-70E740481C1C}">
                <a14:useLocalDpi xmlns:a14="http://schemas.microsoft.com/office/drawing/2010/main" val="0"/>
              </a:ext>
            </a:extLst>
          </a:blip>
          <a:srcRect l="24410" r="26180"/>
          <a:stretch/>
        </p:blipFill>
        <p:spPr>
          <a:xfrm>
            <a:off x="148648"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2345395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7094-EADC-414A-BAC2-8A788F9E25C8}"/>
              </a:ext>
            </a:extLst>
          </p:cNvPr>
          <p:cNvSpPr>
            <a:spLocks noGrp="1"/>
          </p:cNvSpPr>
          <p:nvPr>
            <p:ph type="title"/>
          </p:nvPr>
        </p:nvSpPr>
        <p:spPr/>
        <p:txBody>
          <a:bodyPr/>
          <a:lstStyle/>
          <a:p>
            <a:r>
              <a:rPr lang="en-PH" dirty="0"/>
              <a:t>How to Finish the game</a:t>
            </a:r>
          </a:p>
        </p:txBody>
      </p:sp>
      <p:sp>
        <p:nvSpPr>
          <p:cNvPr id="3" name="Content Placeholder 2">
            <a:extLst>
              <a:ext uri="{FF2B5EF4-FFF2-40B4-BE49-F238E27FC236}">
                <a16:creationId xmlns:a16="http://schemas.microsoft.com/office/drawing/2014/main" id="{C0C04075-9665-428B-AEB7-9BBB503F515F}"/>
              </a:ext>
            </a:extLst>
          </p:cNvPr>
          <p:cNvSpPr>
            <a:spLocks noGrp="1"/>
          </p:cNvSpPr>
          <p:nvPr>
            <p:ph idx="1"/>
          </p:nvPr>
        </p:nvSpPr>
        <p:spPr/>
        <p:txBody>
          <a:bodyPr>
            <a:normAutofit/>
          </a:bodyPr>
          <a:lstStyle/>
          <a:p>
            <a:r>
              <a:rPr lang="en-PH" sz="4000" dirty="0"/>
              <a:t>&gt;Explore the north, east, and west of the game, obtain item and defeat the Goblin, after defeating the goblin obtain a silver ring and go back to the town guard and present the silver ring</a:t>
            </a:r>
          </a:p>
        </p:txBody>
      </p:sp>
    </p:spTree>
    <p:extLst>
      <p:ext uri="{BB962C8B-B14F-4D97-AF65-F5344CB8AC3E}">
        <p14:creationId xmlns:p14="http://schemas.microsoft.com/office/powerpoint/2010/main" val="129764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852F-0B18-41BB-9427-9D289C72ED4E}"/>
              </a:ext>
            </a:extLst>
          </p:cNvPr>
          <p:cNvSpPr>
            <a:spLocks noGrp="1"/>
          </p:cNvSpPr>
          <p:nvPr>
            <p:ph type="title"/>
          </p:nvPr>
        </p:nvSpPr>
        <p:spPr>
          <a:xfrm>
            <a:off x="838200" y="1181100"/>
            <a:ext cx="6972300" cy="5448301"/>
          </a:xfrm>
        </p:spPr>
        <p:txBody>
          <a:bodyPr>
            <a:normAutofit/>
          </a:bodyPr>
          <a:lstStyle/>
          <a:p>
            <a:r>
              <a:rPr lang="en-PH" dirty="0">
                <a:solidFill>
                  <a:schemeClr val="accent2">
                    <a:lumMod val="75000"/>
                  </a:schemeClr>
                </a:solidFill>
              </a:rPr>
              <a:t>Significant codes of our game</a:t>
            </a:r>
          </a:p>
        </p:txBody>
      </p:sp>
    </p:spTree>
    <p:extLst>
      <p:ext uri="{BB962C8B-B14F-4D97-AF65-F5344CB8AC3E}">
        <p14:creationId xmlns:p14="http://schemas.microsoft.com/office/powerpoint/2010/main" val="288234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241D-4FC4-411B-B506-ABC0E73E1283}"/>
              </a:ext>
            </a:extLst>
          </p:cNvPr>
          <p:cNvSpPr>
            <a:spLocks noGrp="1"/>
          </p:cNvSpPr>
          <p:nvPr>
            <p:ph type="title"/>
          </p:nvPr>
        </p:nvSpPr>
        <p:spPr/>
        <p:txBody>
          <a:bodyPr/>
          <a:lstStyle/>
          <a:p>
            <a:pPr algn="ctr"/>
            <a:r>
              <a:rPr lang="en-PH" dirty="0" err="1"/>
              <a:t>Jframe</a:t>
            </a:r>
            <a:endParaRPr lang="en-PH" dirty="0"/>
          </a:p>
        </p:txBody>
      </p:sp>
      <p:pic>
        <p:nvPicPr>
          <p:cNvPr id="5" name="Content Placeholder 4">
            <a:extLst>
              <a:ext uri="{FF2B5EF4-FFF2-40B4-BE49-F238E27FC236}">
                <a16:creationId xmlns:a16="http://schemas.microsoft.com/office/drawing/2014/main" id="{C6B0C610-B90E-430C-96A7-46A38895B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3255" y="2153937"/>
            <a:ext cx="5979606" cy="2550126"/>
          </a:xfrm>
        </p:spPr>
      </p:pic>
    </p:spTree>
    <p:extLst>
      <p:ext uri="{BB962C8B-B14F-4D97-AF65-F5344CB8AC3E}">
        <p14:creationId xmlns:p14="http://schemas.microsoft.com/office/powerpoint/2010/main" val="260584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38D6-FAFE-42B5-8076-ACDE1E3EFC4B}"/>
              </a:ext>
            </a:extLst>
          </p:cNvPr>
          <p:cNvSpPr>
            <a:spLocks noGrp="1"/>
          </p:cNvSpPr>
          <p:nvPr>
            <p:ph type="title"/>
          </p:nvPr>
        </p:nvSpPr>
        <p:spPr/>
        <p:txBody>
          <a:bodyPr/>
          <a:lstStyle/>
          <a:p>
            <a:pPr algn="ctr"/>
            <a:r>
              <a:rPr lang="en-PH" dirty="0"/>
              <a:t>Public game</a:t>
            </a:r>
          </a:p>
        </p:txBody>
      </p:sp>
      <p:pic>
        <p:nvPicPr>
          <p:cNvPr id="5" name="Content Placeholder 4">
            <a:extLst>
              <a:ext uri="{FF2B5EF4-FFF2-40B4-BE49-F238E27FC236}">
                <a16:creationId xmlns:a16="http://schemas.microsoft.com/office/drawing/2014/main" id="{D3E063D3-05FB-4813-A769-841CB05FB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84" y="3490643"/>
            <a:ext cx="3344050" cy="2115365"/>
          </a:xfrm>
        </p:spPr>
      </p:pic>
      <p:pic>
        <p:nvPicPr>
          <p:cNvPr id="7" name="Picture 6">
            <a:extLst>
              <a:ext uri="{FF2B5EF4-FFF2-40B4-BE49-F238E27FC236}">
                <a16:creationId xmlns:a16="http://schemas.microsoft.com/office/drawing/2014/main" id="{44FFBCB3-8321-409B-AEF7-7468D41E3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307" y="1618517"/>
            <a:ext cx="3888723" cy="4572734"/>
          </a:xfrm>
          <a:prstGeom prst="rect">
            <a:avLst/>
          </a:prstGeom>
        </p:spPr>
      </p:pic>
      <p:pic>
        <p:nvPicPr>
          <p:cNvPr id="9" name="Picture 8">
            <a:extLst>
              <a:ext uri="{FF2B5EF4-FFF2-40B4-BE49-F238E27FC236}">
                <a16:creationId xmlns:a16="http://schemas.microsoft.com/office/drawing/2014/main" id="{C3587614-9247-41E0-AFFB-504F358A1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220" y="2527824"/>
            <a:ext cx="4023709" cy="2545301"/>
          </a:xfrm>
          <a:prstGeom prst="rect">
            <a:avLst/>
          </a:prstGeom>
        </p:spPr>
      </p:pic>
    </p:spTree>
    <p:extLst>
      <p:ext uri="{BB962C8B-B14F-4D97-AF65-F5344CB8AC3E}">
        <p14:creationId xmlns:p14="http://schemas.microsoft.com/office/powerpoint/2010/main" val="63456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913B-4FE4-45D9-9C86-805177A651AE}"/>
              </a:ext>
            </a:extLst>
          </p:cNvPr>
          <p:cNvSpPr>
            <a:spLocks noGrp="1"/>
          </p:cNvSpPr>
          <p:nvPr>
            <p:ph type="title"/>
          </p:nvPr>
        </p:nvSpPr>
        <p:spPr/>
        <p:txBody>
          <a:bodyPr>
            <a:normAutofit/>
          </a:bodyPr>
          <a:lstStyle/>
          <a:p>
            <a:pPr algn="ctr"/>
            <a:r>
              <a:rPr lang="en-PH" dirty="0"/>
              <a:t>Content</a:t>
            </a:r>
          </a:p>
        </p:txBody>
      </p:sp>
      <p:pic>
        <p:nvPicPr>
          <p:cNvPr id="5" name="Content Placeholder 4">
            <a:extLst>
              <a:ext uri="{FF2B5EF4-FFF2-40B4-BE49-F238E27FC236}">
                <a16:creationId xmlns:a16="http://schemas.microsoft.com/office/drawing/2014/main" id="{321DE0E9-55EC-42B2-8FB1-D9F77C8E6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1807" y="1690688"/>
            <a:ext cx="3388386" cy="4351338"/>
          </a:xfrm>
        </p:spPr>
      </p:pic>
    </p:spTree>
    <p:extLst>
      <p:ext uri="{BB962C8B-B14F-4D97-AF65-F5344CB8AC3E}">
        <p14:creationId xmlns:p14="http://schemas.microsoft.com/office/powerpoint/2010/main" val="44972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ED7A-877B-40AB-B257-B9D70B70A30A}"/>
              </a:ext>
            </a:extLst>
          </p:cNvPr>
          <p:cNvSpPr>
            <a:spLocks noGrp="1"/>
          </p:cNvSpPr>
          <p:nvPr>
            <p:ph type="title"/>
          </p:nvPr>
        </p:nvSpPr>
        <p:spPr/>
        <p:txBody>
          <a:bodyPr/>
          <a:lstStyle/>
          <a:p>
            <a:pPr algn="ctr"/>
            <a:r>
              <a:rPr lang="en-PH" dirty="0"/>
              <a:t>Play state</a:t>
            </a:r>
          </a:p>
        </p:txBody>
      </p:sp>
      <p:pic>
        <p:nvPicPr>
          <p:cNvPr id="5" name="Content Placeholder 4">
            <a:extLst>
              <a:ext uri="{FF2B5EF4-FFF2-40B4-BE49-F238E27FC236}">
                <a16:creationId xmlns:a16="http://schemas.microsoft.com/office/drawing/2014/main" id="{7C0A61C0-554C-41D7-BAA2-672D9C9C4C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434" y="1825625"/>
            <a:ext cx="7981706" cy="4351338"/>
          </a:xfrm>
        </p:spPr>
      </p:pic>
    </p:spTree>
    <p:extLst>
      <p:ext uri="{BB962C8B-B14F-4D97-AF65-F5344CB8AC3E}">
        <p14:creationId xmlns:p14="http://schemas.microsoft.com/office/powerpoint/2010/main" val="51715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CE32-65AE-401A-9B0A-9136FEEB3BD3}"/>
              </a:ext>
            </a:extLst>
          </p:cNvPr>
          <p:cNvSpPr>
            <a:spLocks noGrp="1"/>
          </p:cNvSpPr>
          <p:nvPr>
            <p:ph type="title"/>
          </p:nvPr>
        </p:nvSpPr>
        <p:spPr/>
        <p:txBody>
          <a:bodyPr/>
          <a:lstStyle/>
          <a:p>
            <a:pPr algn="ctr"/>
            <a:r>
              <a:rPr lang="en-PH" dirty="0"/>
              <a:t>If Else</a:t>
            </a:r>
          </a:p>
        </p:txBody>
      </p:sp>
      <p:pic>
        <p:nvPicPr>
          <p:cNvPr id="5" name="Content Placeholder 4">
            <a:extLst>
              <a:ext uri="{FF2B5EF4-FFF2-40B4-BE49-F238E27FC236}">
                <a16:creationId xmlns:a16="http://schemas.microsoft.com/office/drawing/2014/main" id="{E3F5EAD6-6034-4D91-9CF9-25395F01F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417" y="1781174"/>
            <a:ext cx="3716640" cy="4351338"/>
          </a:xfrm>
        </p:spPr>
      </p:pic>
      <p:pic>
        <p:nvPicPr>
          <p:cNvPr id="7" name="Picture 6">
            <a:extLst>
              <a:ext uri="{FF2B5EF4-FFF2-40B4-BE49-F238E27FC236}">
                <a16:creationId xmlns:a16="http://schemas.microsoft.com/office/drawing/2014/main" id="{B0FA3AA5-6BA3-46EB-9C11-57599973A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626" y="1420811"/>
            <a:ext cx="3894157" cy="5072064"/>
          </a:xfrm>
          <a:prstGeom prst="rect">
            <a:avLst/>
          </a:prstGeom>
        </p:spPr>
      </p:pic>
    </p:spTree>
    <p:extLst>
      <p:ext uri="{BB962C8B-B14F-4D97-AF65-F5344CB8AC3E}">
        <p14:creationId xmlns:p14="http://schemas.microsoft.com/office/powerpoint/2010/main" val="22195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2FF594-DCE9-407A-8F51-59FA48AD79BC}"/>
              </a:ext>
            </a:extLst>
          </p:cNvPr>
          <p:cNvSpPr/>
          <p:nvPr/>
        </p:nvSpPr>
        <p:spPr>
          <a:xfrm>
            <a:off x="1638300" y="0"/>
            <a:ext cx="105156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D48C64-71B9-4D74-A3AA-C0A49F0C8B6C}"/>
              </a:ext>
            </a:extLst>
          </p:cNvPr>
          <p:cNvSpPr txBox="1"/>
          <p:nvPr/>
        </p:nvSpPr>
        <p:spPr>
          <a:xfrm>
            <a:off x="1914525" y="3059668"/>
            <a:ext cx="9096375" cy="1107996"/>
          </a:xfrm>
          <a:prstGeom prst="rect">
            <a:avLst/>
          </a:prstGeom>
          <a:noFill/>
        </p:spPr>
        <p:txBody>
          <a:bodyPr wrap="square" rtlCol="0">
            <a:spAutoFit/>
          </a:bodyPr>
          <a:lstStyle/>
          <a:p>
            <a:pPr algn="ctr"/>
            <a:r>
              <a:rPr lang="en-PH" sz="6600" i="1" dirty="0">
                <a:latin typeface="Microsoft JhengHei Light" panose="020B0304030504040204" pitchFamily="34" charset="-120"/>
                <a:ea typeface="Microsoft JhengHei Light" panose="020B0304030504040204" pitchFamily="34" charset="-120"/>
              </a:rPr>
              <a:t>Project description</a:t>
            </a:r>
          </a:p>
        </p:txBody>
      </p:sp>
    </p:spTree>
    <p:extLst>
      <p:ext uri="{BB962C8B-B14F-4D97-AF65-F5344CB8AC3E}">
        <p14:creationId xmlns:p14="http://schemas.microsoft.com/office/powerpoint/2010/main" val="93065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57E2-0AC1-4B24-B116-F0B63299199C}"/>
              </a:ext>
            </a:extLst>
          </p:cNvPr>
          <p:cNvSpPr>
            <a:spLocks noGrp="1"/>
          </p:cNvSpPr>
          <p:nvPr>
            <p:ph type="title"/>
          </p:nvPr>
        </p:nvSpPr>
        <p:spPr/>
        <p:txBody>
          <a:bodyPr/>
          <a:lstStyle/>
          <a:p>
            <a:pPr algn="ctr"/>
            <a:r>
              <a:rPr lang="en-PH" dirty="0"/>
              <a:t>Our concept base on:</a:t>
            </a:r>
          </a:p>
        </p:txBody>
      </p:sp>
      <p:pic>
        <p:nvPicPr>
          <p:cNvPr id="5" name="Content Placeholder 4">
            <a:extLst>
              <a:ext uri="{FF2B5EF4-FFF2-40B4-BE49-F238E27FC236}">
                <a16:creationId xmlns:a16="http://schemas.microsoft.com/office/drawing/2014/main" id="{0804D773-AAE7-4228-82E5-C8FE2DA69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710" y="2112719"/>
            <a:ext cx="3425521" cy="3425521"/>
          </a:xfrm>
        </p:spPr>
      </p:pic>
      <p:sp>
        <p:nvSpPr>
          <p:cNvPr id="7" name="TextBox 6">
            <a:extLst>
              <a:ext uri="{FF2B5EF4-FFF2-40B4-BE49-F238E27FC236}">
                <a16:creationId xmlns:a16="http://schemas.microsoft.com/office/drawing/2014/main" id="{526DEF77-A5E4-40DA-8E6A-AEBDF7FD4BEB}"/>
              </a:ext>
            </a:extLst>
          </p:cNvPr>
          <p:cNvSpPr txBox="1"/>
          <p:nvPr/>
        </p:nvSpPr>
        <p:spPr>
          <a:xfrm>
            <a:off x="4759569" y="1928053"/>
            <a:ext cx="7145644" cy="4893647"/>
          </a:xfrm>
          <a:prstGeom prst="rect">
            <a:avLst/>
          </a:prstGeom>
          <a:noFill/>
        </p:spPr>
        <p:txBody>
          <a:bodyPr wrap="square" rtlCol="0">
            <a:spAutoFit/>
          </a:bodyPr>
          <a:lstStyle/>
          <a:p>
            <a:r>
              <a:rPr lang="en-PH" sz="2400" b="1" dirty="0">
                <a:solidFill>
                  <a:schemeClr val="bg1"/>
                </a:solidFill>
                <a:latin typeface="Times New Roman" panose="02020603050405020304" pitchFamily="18" charset="0"/>
                <a:cs typeface="Times New Roman" panose="02020603050405020304" pitchFamily="18" charset="0"/>
              </a:rPr>
              <a:t>Zelda, </a:t>
            </a:r>
            <a:r>
              <a:rPr lang="en-PH" sz="2400" dirty="0">
                <a:solidFill>
                  <a:schemeClr val="bg1"/>
                </a:solidFill>
                <a:latin typeface="Times New Roman" panose="02020603050405020304" pitchFamily="18" charset="0"/>
                <a:cs typeface="Times New Roman" panose="02020603050405020304" pitchFamily="18" charset="0"/>
              </a:rPr>
              <a:t>a 1986 action-adventure video game created by Japanese game designers </a:t>
            </a:r>
            <a:r>
              <a:rPr lang="en-PH" sz="2400" dirty="0" err="1">
                <a:solidFill>
                  <a:schemeClr val="bg1"/>
                </a:solidFill>
                <a:latin typeface="Times New Roman" panose="02020603050405020304" pitchFamily="18" charset="0"/>
                <a:cs typeface="Times New Roman" panose="02020603050405020304" pitchFamily="18" charset="0"/>
              </a:rPr>
              <a:t>Shiguru</a:t>
            </a:r>
            <a:r>
              <a:rPr lang="en-PH" sz="2400" dirty="0">
                <a:solidFill>
                  <a:schemeClr val="bg1"/>
                </a:solidFill>
                <a:latin typeface="Times New Roman" panose="02020603050405020304" pitchFamily="18" charset="0"/>
                <a:cs typeface="Times New Roman" panose="02020603050405020304" pitchFamily="18" charset="0"/>
              </a:rPr>
              <a:t> Miyamoto and </a:t>
            </a:r>
            <a:r>
              <a:rPr lang="en-PH" sz="2400" dirty="0" err="1">
                <a:solidFill>
                  <a:schemeClr val="bg1"/>
                </a:solidFill>
                <a:latin typeface="Times New Roman" panose="02020603050405020304" pitchFamily="18" charset="0"/>
                <a:cs typeface="Times New Roman" panose="02020603050405020304" pitchFamily="18" charset="0"/>
              </a:rPr>
              <a:t>takashi</a:t>
            </a:r>
            <a:r>
              <a:rPr lang="en-PH" sz="2400" dirty="0">
                <a:solidFill>
                  <a:schemeClr val="bg1"/>
                </a:solidFill>
                <a:latin typeface="Times New Roman" panose="02020603050405020304" pitchFamily="18" charset="0"/>
                <a:cs typeface="Times New Roman" panose="02020603050405020304" pitchFamily="18" charset="0"/>
              </a:rPr>
              <a:t> </a:t>
            </a:r>
            <a:r>
              <a:rPr lang="en-PH" sz="2400" dirty="0" err="1">
                <a:solidFill>
                  <a:schemeClr val="bg1"/>
                </a:solidFill>
                <a:latin typeface="Times New Roman" panose="02020603050405020304" pitchFamily="18" charset="0"/>
                <a:cs typeface="Times New Roman" panose="02020603050405020304" pitchFamily="18" charset="0"/>
              </a:rPr>
              <a:t>Tezuka</a:t>
            </a:r>
            <a:r>
              <a:rPr lang="en-PH"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The series centers on various incarnations of </a:t>
            </a:r>
            <a:r>
              <a:rPr lang="en-US" sz="2400" dirty="0">
                <a:solidFill>
                  <a:schemeClr val="bg1"/>
                </a:solidFill>
                <a:latin typeface="Times New Roman" panose="02020603050405020304" pitchFamily="18" charset="0"/>
                <a:cs typeface="Times New Roman" panose="02020603050405020304" pitchFamily="18" charset="0"/>
                <a:hlinkClick r:id="rId3" tooltip="Link (The Legend of Zelda)">
                  <a:extLst>
                    <a:ext uri="{A12FA001-AC4F-418D-AE19-62706E023703}">
                      <ahyp:hlinkClr xmlns:ahyp="http://schemas.microsoft.com/office/drawing/2018/hyperlinkcolor" val="tx"/>
                    </a:ext>
                  </a:extLst>
                </a:hlinkClick>
              </a:rPr>
              <a:t>Link</a:t>
            </a:r>
            <a:r>
              <a:rPr lang="en-US" sz="2400" dirty="0">
                <a:solidFill>
                  <a:schemeClr val="bg1"/>
                </a:solidFill>
                <a:latin typeface="Times New Roman" panose="02020603050405020304" pitchFamily="18" charset="0"/>
                <a:cs typeface="Times New Roman" panose="02020603050405020304" pitchFamily="18" charset="0"/>
              </a:rPr>
              <a:t>, the </a:t>
            </a:r>
            <a:r>
              <a:rPr lang="en-US" sz="2400" dirty="0">
                <a:solidFill>
                  <a:schemeClr val="bg1"/>
                </a:solidFill>
                <a:latin typeface="Times New Roman" panose="02020603050405020304" pitchFamily="18" charset="0"/>
                <a:cs typeface="Times New Roman" panose="02020603050405020304" pitchFamily="18" charset="0"/>
                <a:hlinkClick r:id="rId4" tooltip="Player character">
                  <a:extLst>
                    <a:ext uri="{A12FA001-AC4F-418D-AE19-62706E023703}">
                      <ahyp:hlinkClr xmlns:ahyp="http://schemas.microsoft.com/office/drawing/2018/hyperlinkcolor" val="tx"/>
                    </a:ext>
                  </a:extLst>
                </a:hlinkClick>
              </a:rPr>
              <a:t>player character</a:t>
            </a:r>
            <a:r>
              <a:rPr lang="en-US" sz="2400" dirty="0">
                <a:solidFill>
                  <a:schemeClr val="bg1"/>
                </a:solidFill>
                <a:latin typeface="Times New Roman" panose="02020603050405020304" pitchFamily="18" charset="0"/>
                <a:cs typeface="Times New Roman" panose="02020603050405020304" pitchFamily="18" charset="0"/>
              </a:rPr>
              <a:t> and chief </a:t>
            </a:r>
            <a:r>
              <a:rPr lang="en-US" sz="2400" dirty="0">
                <a:solidFill>
                  <a:schemeClr val="bg1"/>
                </a:solidFill>
                <a:latin typeface="Times New Roman" panose="02020603050405020304" pitchFamily="18" charset="0"/>
                <a:cs typeface="Times New Roman" panose="02020603050405020304" pitchFamily="18" charset="0"/>
                <a:hlinkClick r:id="rId5" tooltip="Protagonist">
                  <a:extLst>
                    <a:ext uri="{A12FA001-AC4F-418D-AE19-62706E023703}">
                      <ahyp:hlinkClr xmlns:ahyp="http://schemas.microsoft.com/office/drawing/2018/hyperlinkcolor" val="tx"/>
                    </a:ext>
                  </a:extLst>
                </a:hlinkClick>
              </a:rPr>
              <a:t>protagonist</a:t>
            </a:r>
            <a:r>
              <a:rPr lang="en-US" sz="2400" dirty="0">
                <a:solidFill>
                  <a:schemeClr val="bg1"/>
                </a:solidFill>
                <a:latin typeface="Times New Roman" panose="02020603050405020304" pitchFamily="18" charset="0"/>
                <a:cs typeface="Times New Roman" panose="02020603050405020304" pitchFamily="18" charset="0"/>
              </a:rPr>
              <a:t>. Link is often given the task of rescuing </a:t>
            </a:r>
            <a:r>
              <a:rPr lang="en-US" sz="2400" dirty="0">
                <a:solidFill>
                  <a:schemeClr val="bg1"/>
                </a:solidFill>
                <a:latin typeface="Times New Roman" panose="02020603050405020304" pitchFamily="18" charset="0"/>
                <a:cs typeface="Times New Roman" panose="02020603050405020304" pitchFamily="18" charset="0"/>
                <a:hlinkClick r:id="rId6" tooltip="Princess Zelda">
                  <a:extLst>
                    <a:ext uri="{A12FA001-AC4F-418D-AE19-62706E023703}">
                      <ahyp:hlinkClr xmlns:ahyp="http://schemas.microsoft.com/office/drawing/2018/hyperlinkcolor" val="tx"/>
                    </a:ext>
                  </a:extLst>
                </a:hlinkClick>
              </a:rPr>
              <a:t>Princess Zelda</a:t>
            </a:r>
            <a:r>
              <a:rPr lang="en-US" sz="2400" dirty="0">
                <a:solidFill>
                  <a:schemeClr val="bg1"/>
                </a:solidFill>
                <a:latin typeface="Times New Roman" panose="02020603050405020304" pitchFamily="18" charset="0"/>
                <a:cs typeface="Times New Roman" panose="02020603050405020304" pitchFamily="18" charset="0"/>
              </a:rPr>
              <a:t> and the kingdom of </a:t>
            </a:r>
            <a:r>
              <a:rPr lang="en-US" sz="2400" dirty="0">
                <a:solidFill>
                  <a:schemeClr val="bg1"/>
                </a:solidFill>
                <a:latin typeface="Times New Roman" panose="02020603050405020304" pitchFamily="18" charset="0"/>
                <a:cs typeface="Times New Roman" panose="02020603050405020304" pitchFamily="18" charset="0"/>
                <a:hlinkClick r:id="rId7" tooltip="Universe of The Legend of Zelda">
                  <a:extLst>
                    <a:ext uri="{A12FA001-AC4F-418D-AE19-62706E023703}">
                      <ahyp:hlinkClr xmlns:ahyp="http://schemas.microsoft.com/office/drawing/2018/hyperlinkcolor" val="tx"/>
                    </a:ext>
                  </a:extLst>
                </a:hlinkClick>
              </a:rPr>
              <a:t>Hyrule</a:t>
            </a:r>
            <a:r>
              <a:rPr lang="en-US" sz="2400" dirty="0">
                <a:solidFill>
                  <a:schemeClr val="bg1"/>
                </a:solidFill>
                <a:latin typeface="Times New Roman" panose="02020603050405020304" pitchFamily="18" charset="0"/>
                <a:cs typeface="Times New Roman" panose="02020603050405020304" pitchFamily="18" charset="0"/>
              </a:rPr>
              <a:t> from </a:t>
            </a:r>
            <a:r>
              <a:rPr lang="en-US" sz="2400" dirty="0" err="1">
                <a:solidFill>
                  <a:schemeClr val="bg1"/>
                </a:solidFill>
                <a:latin typeface="Times New Roman" panose="02020603050405020304" pitchFamily="18" charset="0"/>
                <a:cs typeface="Times New Roman" panose="02020603050405020304" pitchFamily="18" charset="0"/>
                <a:hlinkClick r:id="rId8" tooltip="Ganon">
                  <a:extLst>
                    <a:ext uri="{A12FA001-AC4F-418D-AE19-62706E023703}">
                      <ahyp:hlinkClr xmlns:ahyp="http://schemas.microsoft.com/office/drawing/2018/hyperlinkcolor" val="tx"/>
                    </a:ext>
                  </a:extLst>
                </a:hlinkClick>
              </a:rPr>
              <a:t>Ganon</a:t>
            </a:r>
            <a:r>
              <a:rPr lang="en-US" sz="2400" dirty="0">
                <a:solidFill>
                  <a:schemeClr val="bg1"/>
                </a:solidFill>
                <a:latin typeface="Times New Roman" panose="02020603050405020304" pitchFamily="18" charset="0"/>
                <a:cs typeface="Times New Roman" panose="02020603050405020304" pitchFamily="18" charset="0"/>
              </a:rPr>
              <a:t>, an evil warlord turned demon who is the principal antagonist of the series; however, other settings and antagonists have appeared in several games. The plots commonly involve the </a:t>
            </a:r>
            <a:r>
              <a:rPr lang="en-US" sz="2400" dirty="0" err="1">
                <a:solidFill>
                  <a:schemeClr val="bg1"/>
                </a:solidFill>
                <a:latin typeface="Times New Roman" panose="02020603050405020304" pitchFamily="18" charset="0"/>
                <a:cs typeface="Times New Roman" panose="02020603050405020304" pitchFamily="18" charset="0"/>
                <a:hlinkClick r:id="rId9" tooltip="Triforce">
                  <a:extLst>
                    <a:ext uri="{A12FA001-AC4F-418D-AE19-62706E023703}">
                      <ahyp:hlinkClr xmlns:ahyp="http://schemas.microsoft.com/office/drawing/2018/hyperlinkcolor" val="tx"/>
                    </a:ext>
                  </a:extLst>
                </a:hlinkClick>
              </a:rPr>
              <a:t>Triforce</a:t>
            </a:r>
            <a:r>
              <a:rPr lang="en-US" sz="2400" dirty="0">
                <a:solidFill>
                  <a:schemeClr val="bg1"/>
                </a:solidFill>
                <a:latin typeface="Times New Roman" panose="02020603050405020304" pitchFamily="18" charset="0"/>
                <a:cs typeface="Times New Roman" panose="02020603050405020304" pitchFamily="18" charset="0"/>
              </a:rPr>
              <a:t>, a relic representing the virtues of Courage, Wisdom and Power that together are </a:t>
            </a:r>
            <a:r>
              <a:rPr lang="en-US" sz="2400" dirty="0">
                <a:solidFill>
                  <a:schemeClr val="bg1"/>
                </a:solidFill>
                <a:latin typeface="Times New Roman" panose="02020603050405020304" pitchFamily="18" charset="0"/>
                <a:cs typeface="Times New Roman" panose="02020603050405020304" pitchFamily="18" charset="0"/>
                <a:hlinkClick r:id="rId10" tooltip="Omnipotent">
                  <a:extLst>
                    <a:ext uri="{A12FA001-AC4F-418D-AE19-62706E023703}">
                      <ahyp:hlinkClr xmlns:ahyp="http://schemas.microsoft.com/office/drawing/2018/hyperlinkcolor" val="tx"/>
                    </a:ext>
                  </a:extLst>
                </a:hlinkClick>
              </a:rPr>
              <a:t>omnipotent</a:t>
            </a:r>
            <a:r>
              <a:rPr lang="en-US" sz="2400" dirty="0">
                <a:solidFill>
                  <a:schemeClr val="bg1"/>
                </a:solidFill>
                <a:latin typeface="Times New Roman" panose="02020603050405020304" pitchFamily="18" charset="0"/>
                <a:cs typeface="Times New Roman" panose="02020603050405020304" pitchFamily="18" charset="0"/>
              </a:rPr>
              <a:t>. The protagonist in each game is usually not the same incarnation of Link, but a few exceptions exist.</a:t>
            </a:r>
            <a:endParaRPr lang="en-PH"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004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76EF-FA0C-4E20-A508-5742CC160C8E}"/>
              </a:ext>
            </a:extLst>
          </p:cNvPr>
          <p:cNvSpPr>
            <a:spLocks noGrp="1"/>
          </p:cNvSpPr>
          <p:nvPr>
            <p:ph type="title"/>
          </p:nvPr>
        </p:nvSpPr>
        <p:spPr>
          <a:xfrm>
            <a:off x="838200" y="365125"/>
            <a:ext cx="10515600" cy="682625"/>
          </a:xfrm>
        </p:spPr>
        <p:txBody>
          <a:bodyPr>
            <a:normAutofit fontScale="90000"/>
          </a:bodyPr>
          <a:lstStyle/>
          <a:p>
            <a:r>
              <a:rPr lang="en-PH" dirty="0">
                <a:solidFill>
                  <a:schemeClr val="bg1"/>
                </a:solidFill>
              </a:rPr>
              <a:t>Algorithm and Gameplay based on:</a:t>
            </a:r>
          </a:p>
        </p:txBody>
      </p:sp>
      <p:pic>
        <p:nvPicPr>
          <p:cNvPr id="5" name="Content Placeholder 4">
            <a:extLst>
              <a:ext uri="{FF2B5EF4-FFF2-40B4-BE49-F238E27FC236}">
                <a16:creationId xmlns:a16="http://schemas.microsoft.com/office/drawing/2014/main" id="{3988B99B-2319-4636-9BAD-D0EECD39CA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0462" y="2070893"/>
            <a:ext cx="2859984" cy="3405981"/>
          </a:xfrm>
          <a:solidFill>
            <a:schemeClr val="accent2">
              <a:lumMod val="75000"/>
            </a:schemeClr>
          </a:solidFill>
        </p:spPr>
      </p:pic>
      <p:sp>
        <p:nvSpPr>
          <p:cNvPr id="6" name="TextBox 5">
            <a:extLst>
              <a:ext uri="{FF2B5EF4-FFF2-40B4-BE49-F238E27FC236}">
                <a16:creationId xmlns:a16="http://schemas.microsoft.com/office/drawing/2014/main" id="{7B104CD4-B417-419D-9BA9-E0BA8CC0BC41}"/>
              </a:ext>
            </a:extLst>
          </p:cNvPr>
          <p:cNvSpPr txBox="1"/>
          <p:nvPr/>
        </p:nvSpPr>
        <p:spPr>
          <a:xfrm>
            <a:off x="4324350" y="1866900"/>
            <a:ext cx="7172325" cy="3539430"/>
          </a:xfrm>
          <a:prstGeom prst="rect">
            <a:avLst/>
          </a:prstGeom>
          <a:noFill/>
        </p:spPr>
        <p:txBody>
          <a:bodyPr wrap="square" rtlCol="0">
            <a:spAutoFit/>
          </a:bodyPr>
          <a:lstStyle/>
          <a:p>
            <a:r>
              <a:rPr lang="en-PH" sz="3200" dirty="0" err="1">
                <a:solidFill>
                  <a:schemeClr val="accent2">
                    <a:lumMod val="75000"/>
                  </a:schemeClr>
                </a:solidFill>
              </a:rPr>
              <a:t>Zork</a:t>
            </a:r>
            <a:r>
              <a:rPr lang="en-PH" sz="3200" dirty="0">
                <a:solidFill>
                  <a:schemeClr val="accent2">
                    <a:lumMod val="75000"/>
                  </a:schemeClr>
                </a:solidFill>
              </a:rPr>
              <a:t> is one of the earliest interactive fiction computer games, with roots drawn from the original genre game “Colossal Cave Adventure.” The first version of </a:t>
            </a:r>
            <a:r>
              <a:rPr lang="en-PH" sz="3200" dirty="0" err="1">
                <a:solidFill>
                  <a:schemeClr val="accent2">
                    <a:lumMod val="75000"/>
                  </a:schemeClr>
                </a:solidFill>
              </a:rPr>
              <a:t>Zork</a:t>
            </a:r>
            <a:r>
              <a:rPr lang="en-PH" sz="3200" dirty="0">
                <a:solidFill>
                  <a:schemeClr val="accent2">
                    <a:lumMod val="75000"/>
                  </a:schemeClr>
                </a:solidFill>
              </a:rPr>
              <a:t>  was written between 1977 and 1979 using MDL  programming language on DED PDP-10 computer.</a:t>
            </a:r>
          </a:p>
        </p:txBody>
      </p:sp>
    </p:spTree>
    <p:extLst>
      <p:ext uri="{BB962C8B-B14F-4D97-AF65-F5344CB8AC3E}">
        <p14:creationId xmlns:p14="http://schemas.microsoft.com/office/powerpoint/2010/main" val="327360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FA3C44-D4FF-40EF-B493-71804335C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750" y="1880930"/>
            <a:ext cx="5660723" cy="3491170"/>
          </a:xfrm>
        </p:spPr>
      </p:pic>
      <p:sp>
        <p:nvSpPr>
          <p:cNvPr id="6" name="TextBox 5">
            <a:extLst>
              <a:ext uri="{FF2B5EF4-FFF2-40B4-BE49-F238E27FC236}">
                <a16:creationId xmlns:a16="http://schemas.microsoft.com/office/drawing/2014/main" id="{30168FCF-082D-4B82-8F58-912748FAD3ED}"/>
              </a:ext>
            </a:extLst>
          </p:cNvPr>
          <p:cNvSpPr txBox="1"/>
          <p:nvPr/>
        </p:nvSpPr>
        <p:spPr>
          <a:xfrm>
            <a:off x="6486525" y="1676399"/>
            <a:ext cx="4686300" cy="4401205"/>
          </a:xfrm>
          <a:prstGeom prst="rect">
            <a:avLst/>
          </a:prstGeom>
          <a:noFill/>
        </p:spPr>
        <p:txBody>
          <a:bodyPr wrap="square" rtlCol="0">
            <a:spAutoFit/>
          </a:bodyPr>
          <a:lstStyle/>
          <a:p>
            <a:r>
              <a:rPr lang="en-US" sz="2000" dirty="0"/>
              <a:t>Text-based games have been well documented since at least the 1960s, when </a:t>
            </a:r>
            <a:r>
              <a:rPr lang="en-US" sz="2000" dirty="0">
                <a:hlinkClick r:id="rId3" tooltip="Teleprinter"/>
              </a:rPr>
              <a:t>teleprinters</a:t>
            </a:r>
            <a:r>
              <a:rPr lang="en-US" sz="2000" dirty="0"/>
              <a:t> were interlaced with </a:t>
            </a:r>
            <a:r>
              <a:rPr lang="en-US" sz="2000" dirty="0">
                <a:hlinkClick r:id="rId4" tooltip="Mainframe computer"/>
              </a:rPr>
              <a:t>mainframe computers</a:t>
            </a:r>
            <a:r>
              <a:rPr lang="en-US" sz="2000" dirty="0"/>
              <a:t> as a form of input, where the output was printed on paper. With that, notable titles were developed for those computers using the teleprinter in the 1960s and 1970s, and numerous more have been developed for video terminals since at least the mid-1970s, having reached their peak popularity in that decade and the 1980s, and continued as early </a:t>
            </a:r>
            <a:r>
              <a:rPr lang="en-US" sz="2000" dirty="0">
                <a:hlinkClick r:id="rId5" tooltip="Online games"/>
              </a:rPr>
              <a:t>online games</a:t>
            </a:r>
            <a:r>
              <a:rPr lang="en-US" sz="2000" dirty="0"/>
              <a:t> into the mid-1990s.</a:t>
            </a:r>
            <a:endParaRPr lang="en-PH" sz="2000" dirty="0"/>
          </a:p>
        </p:txBody>
      </p:sp>
    </p:spTree>
    <p:extLst>
      <p:ext uri="{BB962C8B-B14F-4D97-AF65-F5344CB8AC3E}">
        <p14:creationId xmlns:p14="http://schemas.microsoft.com/office/powerpoint/2010/main" val="290863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7F17-9F43-4923-A4D2-9148E1FECA9E}"/>
              </a:ext>
            </a:extLst>
          </p:cNvPr>
          <p:cNvSpPr>
            <a:spLocks noGrp="1"/>
          </p:cNvSpPr>
          <p:nvPr>
            <p:ph type="title"/>
          </p:nvPr>
        </p:nvSpPr>
        <p:spPr>
          <a:xfrm>
            <a:off x="838200" y="2476500"/>
            <a:ext cx="10515600" cy="1133474"/>
          </a:xfrm>
        </p:spPr>
        <p:txBody>
          <a:bodyPr>
            <a:normAutofit/>
          </a:bodyPr>
          <a:lstStyle/>
          <a:p>
            <a:pPr algn="ctr"/>
            <a:r>
              <a:rPr lang="en-PH" dirty="0">
                <a:solidFill>
                  <a:schemeClr val="bg1"/>
                </a:solidFill>
              </a:rPr>
              <a:t>Game Description</a:t>
            </a:r>
          </a:p>
        </p:txBody>
      </p:sp>
    </p:spTree>
    <p:extLst>
      <p:ext uri="{BB962C8B-B14F-4D97-AF65-F5344CB8AC3E}">
        <p14:creationId xmlns:p14="http://schemas.microsoft.com/office/powerpoint/2010/main" val="30883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49B66-CCC5-434E-AF57-A2E69435D20D}"/>
              </a:ext>
            </a:extLst>
          </p:cNvPr>
          <p:cNvSpPr>
            <a:spLocks noGrp="1"/>
          </p:cNvSpPr>
          <p:nvPr>
            <p:ph idx="1"/>
          </p:nvPr>
        </p:nvSpPr>
        <p:spPr>
          <a:xfrm>
            <a:off x="1120000" y="542925"/>
            <a:ext cx="10233800" cy="5634038"/>
          </a:xfrm>
        </p:spPr>
        <p:txBody>
          <a:bodyPr>
            <a:normAutofit/>
          </a:bodyPr>
          <a:lstStyle/>
          <a:p>
            <a:r>
              <a:rPr lang="en-PH" sz="3200" dirty="0"/>
              <a:t>A nomad man are on his journey to find a new home, while travelling he saw a town full of resources, while trying to go to that town he was surrounded by guards of the town and didn’t allow him to enter the town. So he goes another way around, while travelling again he encounters a goblin and fought it until the goblin is defeated, after defeating the goblin he obtain a valuable item and present it again to the guard town, the guard town were shock  and rejoice with happiness. After of that certain events the town guard let the nomad man enter their town.</a:t>
            </a:r>
          </a:p>
        </p:txBody>
      </p:sp>
    </p:spTree>
    <p:extLst>
      <p:ext uri="{BB962C8B-B14F-4D97-AF65-F5344CB8AC3E}">
        <p14:creationId xmlns:p14="http://schemas.microsoft.com/office/powerpoint/2010/main" val="37709723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3A3A-E599-4FD0-AE9D-951F3B8A9CB4}"/>
              </a:ext>
            </a:extLst>
          </p:cNvPr>
          <p:cNvSpPr>
            <a:spLocks noGrp="1"/>
          </p:cNvSpPr>
          <p:nvPr>
            <p:ph type="title"/>
          </p:nvPr>
        </p:nvSpPr>
        <p:spPr>
          <a:xfrm>
            <a:off x="838200" y="365125"/>
            <a:ext cx="10515600" cy="5311775"/>
          </a:xfrm>
        </p:spPr>
        <p:txBody>
          <a:bodyPr/>
          <a:lstStyle/>
          <a:p>
            <a:pPr algn="ctr"/>
            <a:r>
              <a:rPr lang="en-PH" dirty="0">
                <a:solidFill>
                  <a:schemeClr val="accent6">
                    <a:lumMod val="50000"/>
                  </a:schemeClr>
                </a:solidFill>
              </a:rPr>
              <a:t>Basic Gameplay</a:t>
            </a:r>
          </a:p>
        </p:txBody>
      </p:sp>
    </p:spTree>
    <p:extLst>
      <p:ext uri="{BB962C8B-B14F-4D97-AF65-F5344CB8AC3E}">
        <p14:creationId xmlns:p14="http://schemas.microsoft.com/office/powerpoint/2010/main" val="988482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E0D02A-1691-4B62-8FC9-2E0F4925F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22" y="1330325"/>
            <a:ext cx="5780481" cy="4351338"/>
          </a:xfrm>
        </p:spPr>
      </p:pic>
      <p:sp>
        <p:nvSpPr>
          <p:cNvPr id="6" name="TextBox 5">
            <a:extLst>
              <a:ext uri="{FF2B5EF4-FFF2-40B4-BE49-F238E27FC236}">
                <a16:creationId xmlns:a16="http://schemas.microsoft.com/office/drawing/2014/main" id="{6000E7F6-B6CE-473F-A0B8-A062E23C87D1}"/>
              </a:ext>
            </a:extLst>
          </p:cNvPr>
          <p:cNvSpPr txBox="1"/>
          <p:nvPr/>
        </p:nvSpPr>
        <p:spPr>
          <a:xfrm>
            <a:off x="7038975" y="1547812"/>
            <a:ext cx="3848100" cy="4154984"/>
          </a:xfrm>
          <a:prstGeom prst="rect">
            <a:avLst/>
          </a:prstGeom>
          <a:noFill/>
        </p:spPr>
        <p:txBody>
          <a:bodyPr wrap="square" rtlCol="0">
            <a:spAutoFit/>
          </a:bodyPr>
          <a:lstStyle/>
          <a:p>
            <a:r>
              <a:rPr lang="en-PH" sz="2400" b="1" dirty="0">
                <a:solidFill>
                  <a:schemeClr val="bg1"/>
                </a:solidFill>
              </a:rPr>
              <a:t>&gt;Choices boxes </a:t>
            </a:r>
          </a:p>
          <a:p>
            <a:r>
              <a:rPr lang="en-PH" sz="2400" dirty="0"/>
              <a:t>Our game is not that complicated all you need to do is choose between the choices and the story will proceed depending on the choice you make</a:t>
            </a:r>
          </a:p>
          <a:p>
            <a:endParaRPr lang="en-PH" sz="2400" dirty="0"/>
          </a:p>
          <a:p>
            <a:r>
              <a:rPr lang="en-PH" sz="2400" b="1" dirty="0">
                <a:solidFill>
                  <a:schemeClr val="bg1"/>
                </a:solidFill>
              </a:rPr>
              <a:t>&gt;Start</a:t>
            </a:r>
          </a:p>
          <a:p>
            <a:r>
              <a:rPr lang="en-PH" sz="2400" b="1" dirty="0"/>
              <a:t>Will go to the panel and will start the game</a:t>
            </a:r>
          </a:p>
        </p:txBody>
      </p:sp>
    </p:spTree>
    <p:extLst>
      <p:ext uri="{BB962C8B-B14F-4D97-AF65-F5344CB8AC3E}">
        <p14:creationId xmlns:p14="http://schemas.microsoft.com/office/powerpoint/2010/main" val="263560353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82</TotalTime>
  <Words>494</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Microsoft JhengHei Light</vt:lpstr>
      <vt:lpstr>Arial</vt:lpstr>
      <vt:lpstr>Corbel</vt:lpstr>
      <vt:lpstr>Times New Roman</vt:lpstr>
      <vt:lpstr>Depth</vt:lpstr>
      <vt:lpstr>Zelda</vt:lpstr>
      <vt:lpstr>PowerPoint Presentation</vt:lpstr>
      <vt:lpstr>Our concept base on:</vt:lpstr>
      <vt:lpstr>Algorithm and Gameplay based on:</vt:lpstr>
      <vt:lpstr>PowerPoint Presentation</vt:lpstr>
      <vt:lpstr>Game Description</vt:lpstr>
      <vt:lpstr>PowerPoint Presentation</vt:lpstr>
      <vt:lpstr>Basic Gameplay</vt:lpstr>
      <vt:lpstr>PowerPoint Presentation</vt:lpstr>
      <vt:lpstr>How to Finish the game</vt:lpstr>
      <vt:lpstr>Significant codes of our game</vt:lpstr>
      <vt:lpstr>Jframe</vt:lpstr>
      <vt:lpstr>Public game</vt:lpstr>
      <vt:lpstr>Content</vt:lpstr>
      <vt:lpstr>Play state</vt:lpstr>
      <vt:lpstr>If Else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Zelda</dc:title>
  <dc:creator>Nigel Hernandez</dc:creator>
  <cp:lastModifiedBy>Nigel Hernandez</cp:lastModifiedBy>
  <cp:revision>13</cp:revision>
  <dcterms:created xsi:type="dcterms:W3CDTF">2020-05-07T05:55:42Z</dcterms:created>
  <dcterms:modified xsi:type="dcterms:W3CDTF">2020-05-07T08:51:12Z</dcterms:modified>
</cp:coreProperties>
</file>