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7048-3E3F-4628-91FE-C45C152380E4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612F8-7D1E-4180-B895-357816DDF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E5488A-798A-42B3-9606-6EA0C4E3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B2F5E85-BBB3-4861-9521-4286E658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F6BDF3-DF1E-48D0-AABA-793B832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47AC0E-5A54-40D2-AA3E-E04C91C6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5F5686-3B74-479B-8660-01B4E7F1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38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77EA31-FBF9-42EF-B48D-1FE82A6E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9CF52B-8B66-43CD-BAE4-6B14CB04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5A45F2-E668-42D7-9DD3-D2D11F66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C0D674-1C6C-4326-A37C-D398A1E8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E2B961-8789-4A52-82E0-DA3F251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569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2D3A8B6-EB74-4E90-8E7D-59FB90C13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F8BB26-8666-474B-BC63-11B343B3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55B3FA-E86E-4D79-B0DA-75A56A15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5E3B25-8A78-4AA5-B076-1C3B1B2B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AC5A7E-F25F-47D7-A7E4-F91A4DCB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399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blipFill>
          <a:blip r:embed="rId2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mbria"/>
              <a:buNone/>
              <a:defRPr sz="6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cap="none">
                <a:solidFill>
                  <a:srgbClr val="7E3D1E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5888736"/>
            <a:ext cx="12192000" cy="109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dist="25400" dir="5400000" algn="t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4179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795329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mbria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dist="25400" algn="t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761948" y="283"/>
            <a:ext cx="4427508" cy="6856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49536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5400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75370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1295400" y="2470151"/>
            <a:ext cx="4727448" cy="34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67628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69152" y="2470151"/>
            <a:ext cx="4727448" cy="34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30820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33659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96039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766439" y="283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3D1E"/>
              </a:buClr>
              <a:buSzPts val="3200"/>
              <a:buFont typeface="Cambria"/>
              <a:buNone/>
              <a:defRPr sz="3200">
                <a:solidFill>
                  <a:srgbClr val="7E3D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790302" y="685800"/>
            <a:ext cx="61264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229600" y="4343400"/>
            <a:ext cx="347472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dist="25400" algn="t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12464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CFEEBD-7616-4A3F-96AA-39D7755F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16FE38-F721-45B5-9C01-CDEF1667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70C6C3-49AC-434E-BD69-D84F1A6B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EE1009-0FCA-4D0E-90F1-A3C7F2DB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CFD47A-7043-4AA2-BCF7-4109F4B4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4269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766439" y="283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3D1E"/>
              </a:buClr>
              <a:buSzPts val="3200"/>
              <a:buFont typeface="Cambria"/>
              <a:buNone/>
              <a:defRPr sz="3200">
                <a:solidFill>
                  <a:srgbClr val="7E3D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0" y="1325880"/>
            <a:ext cx="6858000" cy="420624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63500" sx="101000" sy="101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229600" y="4343400"/>
            <a:ext cx="347472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" dist="25400" algn="t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4531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8600" y="-914400"/>
            <a:ext cx="4114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442825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430115" y="2477115"/>
            <a:ext cx="556136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2446635" y="-769005"/>
            <a:ext cx="5561370" cy="786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558066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FE5C3B-D562-4815-8FFF-4090725F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8D9B32-4765-4914-A04A-5FA509CD8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CD0D08-6629-4CB8-9DDD-1667EF4C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1227E9-7855-4236-A311-3284FCD4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D0764B-8379-4536-BDEB-2457DCB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275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0DB134-86A3-4CD3-AC44-D9158946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A4CE3A-7A09-4A6B-8F62-C269982C9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D211F8-99C2-4AA7-8B0D-BB91247D8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269DF0-64C3-4F3F-9261-F8AA9A5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7E78DD-90E3-4A81-B4B6-35355B37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27E1CA-7147-4B6A-8A2A-1419DB29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550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21992-642A-49AA-9E8D-D84AC04D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943035-75E6-481B-AC28-1C3D8C1E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70A397-8B8A-4344-85CE-7EF0ABB8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0636FE-0321-4597-95C0-887811184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530C668-34FD-4717-9591-E2CF4F60E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3567A6B-2B17-4C31-8057-C941C055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5A56727-2291-4FFC-AD8C-D7D56C78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ADF8E7B-48A0-41CB-8927-0A5904C2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47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35148-9E81-461C-8195-E5295788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50406A-A1D6-4EF9-8A8A-AEC6631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D40DB5-088F-43B2-99E2-0DFA2002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D6B95C-31E5-430F-B165-760957E7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200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20C6D92-0F21-4739-937F-361B5E2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8DD13C-1E7A-40A3-B59A-AF10721E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73EC63-0397-4D2E-A5A1-F8F03293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933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06B84-DA51-4799-AE2E-5FA0333A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2F1F65-30E1-4DA3-8808-2EEA3337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D38AA9-C6B4-4EA5-9E0A-A04F4BF6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B5626C-5DBD-4236-995C-F259BE1E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A7F6E1-7B23-40A8-A7A3-237143DD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8C6DCC-1EB8-4549-AEA3-D08DD394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849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E7664D-607D-4B76-B4C6-822D2FC3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4EEFFA8-4A23-429C-94CA-7EECB7B9B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2676A7-2E58-402B-8F7D-0C6C1832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0BF2EE-1BAA-495D-B5B6-C224DD9D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3F8C00-9624-448E-B924-7CC7D99C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FBC6F3-E402-425C-BA0A-0ADEA4D7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9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F0812F6-3D21-473A-94E6-79F23568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35680F-E3A6-4BE7-9CE2-D10DBB0A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7E3342-1DCF-46B8-8887-4E37409E3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E02A-EE3C-401D-B8FC-4D9317E19E4D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488F54-B62F-45EB-95E8-77C824D34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9D3DEC-7457-4068-B236-9A155FD9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34D-F06A-43BE-9341-C1640A160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947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194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TEAM </a:t>
            </a:r>
            <a:r>
              <a:rPr lang="en-US" dirty="0" smtClean="0"/>
              <a:t>X- TASK </a:t>
            </a:r>
            <a:r>
              <a:rPr lang="en-US" dirty="0"/>
              <a:t>DISTRIBUTION </a:t>
            </a:r>
            <a:r>
              <a:rPr lang="en-US" dirty="0" smtClean="0"/>
              <a:t>A-03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 dirty="0">
                <a:solidFill>
                  <a:srgbClr val="7E3D1E"/>
                </a:solidFill>
              </a:rPr>
              <a:t>BY </a:t>
            </a:r>
            <a:r>
              <a:rPr lang="en-US" sz="1700" dirty="0" smtClean="0">
                <a:solidFill>
                  <a:srgbClr val="7E3D1E"/>
                </a:solidFill>
              </a:rPr>
              <a:t>TEAM-X: </a:t>
            </a:r>
            <a:r>
              <a:rPr lang="en-US" sz="1700" b="0" dirty="0" smtClean="0"/>
              <a:t>Name, Name, Name, Name, Name</a:t>
            </a:r>
            <a:endParaRPr sz="1700" dirty="0">
              <a:solidFill>
                <a:srgbClr val="7E3D1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B41C13-A478-481B-B61B-14F0003D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98714"/>
          </a:xfrm>
        </p:spPr>
        <p:txBody>
          <a:bodyPr/>
          <a:lstStyle/>
          <a:p>
            <a:r>
              <a:rPr lang="en-US" dirty="0"/>
              <a:t>Tasks Distribution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0D722D02-895B-4930-9E51-3B2F9225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66429453"/>
              </p:ext>
            </p:extLst>
          </p:nvPr>
        </p:nvGraphicFramePr>
        <p:xfrm>
          <a:off x="1390468" y="979714"/>
          <a:ext cx="941106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294">
                  <a:extLst>
                    <a:ext uri="{9D8B030D-6E8A-4147-A177-3AD203B41FA5}">
                      <a16:colId xmlns="" xmlns:a16="http://schemas.microsoft.com/office/drawing/2014/main" val="2661529410"/>
                    </a:ext>
                  </a:extLst>
                </a:gridCol>
                <a:gridCol w="5017769">
                  <a:extLst>
                    <a:ext uri="{9D8B030D-6E8A-4147-A177-3AD203B41FA5}">
                      <a16:colId xmlns="" xmlns:a16="http://schemas.microsoft.com/office/drawing/2014/main" val="4263723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Team 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33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Name1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Developing test case for </a:t>
                      </a:r>
                      <a:r>
                        <a:rPr lang="en-US" dirty="0" err="1"/>
                        <a:t>userDetails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UserDetailsErrorMsgs</a:t>
                      </a:r>
                      <a:r>
                        <a:rPr lang="en-US" dirty="0"/>
                        <a:t> classes and create relevant Junit test case. Ensure that 100% coverage and 100% Pit mutators passed.</a:t>
                      </a:r>
                    </a:p>
                    <a:p>
                      <a:r>
                        <a:rPr lang="en-US" dirty="0"/>
                        <a:t>Compiled with Shehzad all the files required for A04- submission.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851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Name2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Developing test cases for </a:t>
                      </a:r>
                      <a:r>
                        <a:rPr lang="en-US" dirty="0" err="1"/>
                        <a:t>updateUserDetails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UpdatedUserDetailsErrorMsgs</a:t>
                      </a:r>
                      <a:r>
                        <a:rPr lang="en-US" dirty="0"/>
                        <a:t>, Reservation, Reservations, </a:t>
                      </a:r>
                      <a:r>
                        <a:rPr lang="en-US" dirty="0" err="1"/>
                        <a:t>ReservationsHelper</a:t>
                      </a:r>
                      <a:r>
                        <a:rPr lang="en-US" dirty="0"/>
                        <a:t>  classes and create relevant Junit test case. Ensure that 100% coverage and 100% Pit mutators passed.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40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Name3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Developing test cases for </a:t>
                      </a:r>
                      <a:r>
                        <a:rPr lang="en-US" dirty="0" err="1"/>
                        <a:t>ParkingAreaHelper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ParkingAreaHelperError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ParkingArea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ParkingAreaFloors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ParkingSpots</a:t>
                      </a:r>
                      <a:r>
                        <a:rPr lang="en-US" dirty="0"/>
                        <a:t>  classes and create relevant Junit test case. Ensure that 100% coverage and 100% Pit mutators passed.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391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Name4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Developing test cases for </a:t>
                      </a:r>
                      <a:r>
                        <a:rPr lang="en-US" dirty="0" err="1"/>
                        <a:t>CreditCard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CreditCardError</a:t>
                      </a:r>
                      <a:r>
                        <a:rPr lang="en-US" dirty="0"/>
                        <a:t>, Users, </a:t>
                      </a:r>
                      <a:r>
                        <a:rPr lang="en-US" dirty="0" err="1"/>
                        <a:t>UsersErrorMsgs</a:t>
                      </a:r>
                      <a:r>
                        <a:rPr lang="en-US" dirty="0"/>
                        <a:t> classes and create relevant Junit test case. Ensure that 100% coverage and 100% Pit mutators passed. Compiled with </a:t>
                      </a:r>
                      <a:r>
                        <a:rPr lang="en-US" dirty="0" err="1"/>
                        <a:t>Toshal</a:t>
                      </a:r>
                      <a:r>
                        <a:rPr lang="en-US" dirty="0"/>
                        <a:t> all the files required for A04- submission.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493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34097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rgbClr val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173</Words>
  <Application>Microsoft Office PowerPoint</Application>
  <PresentationFormat>Custom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Red Line Business 16x9</vt:lpstr>
      <vt:lpstr>TEAM X- TASK DISTRIBUTION A-03</vt:lpstr>
      <vt:lpstr>Tasks Distribution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TASKS DISTRIBUTION A-04</dc:title>
  <dc:creator>Shehzad ul Islam</dc:creator>
  <cp:lastModifiedBy>robbjh</cp:lastModifiedBy>
  <cp:revision>6</cp:revision>
  <dcterms:created xsi:type="dcterms:W3CDTF">2019-03-25T01:25:41Z</dcterms:created>
  <dcterms:modified xsi:type="dcterms:W3CDTF">2020-03-02T16:39:05Z</dcterms:modified>
</cp:coreProperties>
</file>