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108" d="100"/>
          <a:sy n="108" d="100"/>
        </p:scale>
        <p:origin x="170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408D395-FFB7-4312-8E2D-746739992A2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8372A8-F374-45FD-A45E-6921C0D1C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D395-FFB7-4312-8E2D-746739992A2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72A8-F374-45FD-A45E-6921C0D1C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408D395-FFB7-4312-8E2D-746739992A2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18372A8-F374-45FD-A45E-6921C0D1C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D395-FFB7-4312-8E2D-746739992A2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8372A8-F374-45FD-A45E-6921C0D1C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D395-FFB7-4312-8E2D-746739992A2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18372A8-F374-45FD-A45E-6921C0D1C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408D395-FFB7-4312-8E2D-746739992A2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18372A8-F374-45FD-A45E-6921C0D1C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408D395-FFB7-4312-8E2D-746739992A2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18372A8-F374-45FD-A45E-6921C0D1C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D395-FFB7-4312-8E2D-746739992A2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8372A8-F374-45FD-A45E-6921C0D1C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D395-FFB7-4312-8E2D-746739992A2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8372A8-F374-45FD-A45E-6921C0D1C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D395-FFB7-4312-8E2D-746739992A2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8372A8-F374-45FD-A45E-6921C0D1C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408D395-FFB7-4312-8E2D-746739992A2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18372A8-F374-45FD-A45E-6921C0D1C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08D395-FFB7-4312-8E2D-746739992A2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18372A8-F374-45FD-A45E-6921C0D1C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458200" cy="1470025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2208-CSE-6321-001-ADVANCED AUTOMATION TESTING</a:t>
            </a:r>
            <a:br>
              <a:rPr lang="en-US" sz="2800" b="1" u="sng" dirty="0"/>
            </a:br>
            <a:endParaRPr lang="en-US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43000"/>
            <a:ext cx="91440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/>
              <a:t> </a:t>
            </a:r>
            <a:r>
              <a:rPr lang="en-IN" b="1" u="sng" dirty="0"/>
              <a:t>Team</a:t>
            </a:r>
            <a:r>
              <a:rPr lang="en-IN" u="sng" dirty="0"/>
              <a:t> </a:t>
            </a:r>
            <a:r>
              <a:rPr lang="en-IN" b="1" u="sng" dirty="0"/>
              <a:t>1</a:t>
            </a:r>
            <a:r>
              <a:rPr lang="en-IN" u="sng" dirty="0"/>
              <a:t> </a:t>
            </a:r>
            <a:r>
              <a:rPr lang="en-IN" dirty="0"/>
              <a:t>Team Members List :-</a:t>
            </a:r>
          </a:p>
          <a:p>
            <a:r>
              <a:rPr lang="en-IN" dirty="0"/>
              <a:t>  1. Naman Sannan (UTA ID – 1001690640) </a:t>
            </a:r>
          </a:p>
          <a:p>
            <a:r>
              <a:rPr lang="en-IN" dirty="0"/>
              <a:t>  2. Nigel Dsouza (UTA ID – 100175944)</a:t>
            </a:r>
          </a:p>
          <a:p>
            <a:r>
              <a:rPr lang="en-IN" dirty="0"/>
              <a:t>  3. Parakh Rajan(UTA ID – 1001768389)</a:t>
            </a:r>
          </a:p>
          <a:p>
            <a:r>
              <a:rPr lang="en-IN" dirty="0"/>
              <a:t>  4. Kavya Gudivada (UTA ID – 1001766005)</a:t>
            </a:r>
          </a:p>
          <a:p>
            <a:r>
              <a:rPr lang="en-IN" dirty="0"/>
              <a:t>  5. Amey Dhuri (UTA ID – 1001641844)</a:t>
            </a:r>
          </a:p>
          <a:p>
            <a:r>
              <a:rPr lang="en-IN" dirty="0"/>
              <a:t>  6. Vratant K Chauhan(UTA ID – 1001769484)</a:t>
            </a:r>
          </a:p>
          <a:p>
            <a:r>
              <a:rPr lang="en-IN" dirty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47608-81C0-4273-AAE9-B3BD25939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0" y="-381000"/>
            <a:ext cx="6477000" cy="1295400"/>
          </a:xfrm>
        </p:spPr>
        <p:txBody>
          <a:bodyPr/>
          <a:lstStyle/>
          <a:p>
            <a:pPr algn="ctr"/>
            <a:r>
              <a:rPr lang="en-IN" dirty="0"/>
              <a:t>Task Assigned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9A5613-D723-406E-BCFB-11A88AEC4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/>
              <a:t>ITERATION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37E1C1F-6B27-4C12-8EFE-FEF42CB33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16892"/>
              </p:ext>
            </p:extLst>
          </p:nvPr>
        </p:nvGraphicFramePr>
        <p:xfrm>
          <a:off x="533400" y="1143000"/>
          <a:ext cx="7924800" cy="44291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4068175835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2943676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7663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/>
                        <a:t>Registration, Validation for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Vratant K Chauhan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3320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/>
                        <a:t>Passenger Login, Validation for Login,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/>
                        <a:t>     Passenger Homepage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Nigel Dsouza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4153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/>
                        <a:t>Passenger Event Summary, Passenger Select List, Logout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Naman Sannan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769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/>
                        <a:t>Coordinator Login, Logout, Homepage 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Parakh Rajan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9859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/>
                        <a:t>Manager Login, Manager Homepage 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Kavya Sri Gudivada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94360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/>
                        <a:t>Manager Event Summary, Manager Select List , Manager Logout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Amey Dhuri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50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58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47608-81C0-4273-AAE9-B3BD25939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0" y="-381000"/>
            <a:ext cx="6477000" cy="1295400"/>
          </a:xfrm>
        </p:spPr>
        <p:txBody>
          <a:bodyPr/>
          <a:lstStyle/>
          <a:p>
            <a:pPr algn="ctr"/>
            <a:r>
              <a:rPr lang="en-IN" dirty="0"/>
              <a:t>screenshot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9A5613-D723-406E-BCFB-11A88AEC4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/>
              <a:t>ITERATION 1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C7A6CA9-6AEE-4C24-BEAB-C45C0CD51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520"/>
            <a:ext cx="9144000" cy="513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27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149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Wingdings</vt:lpstr>
      <vt:lpstr>Wingdings 2</vt:lpstr>
      <vt:lpstr>Median</vt:lpstr>
      <vt:lpstr>2208-CSE-6321-001-ADVANCED AUTOMATION TESTING </vt:lpstr>
      <vt:lpstr>Task Assigned </vt:lpstr>
      <vt:lpstr>screenshot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2205-CSE-5324-001-SFWR ENG I ANLY, DSGN, TESTING</dc:title>
  <dc:creator>Naman Sannan</dc:creator>
  <cp:lastModifiedBy>Dsouza, Nigel Denis</cp:lastModifiedBy>
  <cp:revision>61</cp:revision>
  <dcterms:created xsi:type="dcterms:W3CDTF">2020-07-02T00:13:30Z</dcterms:created>
  <dcterms:modified xsi:type="dcterms:W3CDTF">2020-09-17T05:07:31Z</dcterms:modified>
</cp:coreProperties>
</file>