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7" r:id="rId6"/>
    <p:sldId id="259" r:id="rId7"/>
    <p:sldId id="260" r:id="rId8"/>
    <p:sldId id="261"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1650D-0058-4294-9FC3-6FF5B9AC0792}" v="2" dt="2023-11-16T08:40:06.931"/>
    <p1510:client id="{F671E414-3A53-43F5-B422-E0FD1A9163CA}" v="4" dt="2023-11-16T08:39:57.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D11D4-09F5-4420-9CA4-93E1BA5D028C}"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66045CB4-D882-400C-AF72-885781007671}">
      <dgm:prSet/>
      <dgm:spPr/>
      <dgm:t>
        <a:bodyPr/>
        <a:lstStyle/>
        <a:p>
          <a:pPr>
            <a:lnSpc>
              <a:spcPct val="100000"/>
            </a:lnSpc>
          </a:pPr>
          <a:r>
            <a:rPr lang="nl-NL"/>
            <a:t>Organisatie/opdrachtgever: United International Space Agency (UISA)</a:t>
          </a:r>
          <a:endParaRPr lang="en-US"/>
        </a:p>
      </dgm:t>
    </dgm:pt>
    <dgm:pt modelId="{B15B6A02-5C49-4443-A66B-F196C199F6BE}" type="parTrans" cxnId="{11EB07BF-20CE-4D0A-B1A5-846E57F947B4}">
      <dgm:prSet/>
      <dgm:spPr/>
      <dgm:t>
        <a:bodyPr/>
        <a:lstStyle/>
        <a:p>
          <a:endParaRPr lang="en-US"/>
        </a:p>
      </dgm:t>
    </dgm:pt>
    <dgm:pt modelId="{EB880B15-03D4-4B65-A757-01FAB6BCBF04}" type="sibTrans" cxnId="{11EB07BF-20CE-4D0A-B1A5-846E57F947B4}">
      <dgm:prSet/>
      <dgm:spPr/>
      <dgm:t>
        <a:bodyPr/>
        <a:lstStyle/>
        <a:p>
          <a:endParaRPr lang="en-US"/>
        </a:p>
      </dgm:t>
    </dgm:pt>
    <dgm:pt modelId="{9B2C6A1B-CE6D-4C8C-8D5F-A747B6CEF4B9}">
      <dgm:prSet/>
      <dgm:spPr/>
      <dgm:t>
        <a:bodyPr/>
        <a:lstStyle/>
        <a:p>
          <a:pPr>
            <a:lnSpc>
              <a:spcPct val="100000"/>
            </a:lnSpc>
          </a:pPr>
          <a:r>
            <a:rPr lang="nl-NL"/>
            <a:t>Opdrachtnemer/projectteam: GLR (Wunjo, Carlito &amp; Nigel)</a:t>
          </a:r>
          <a:endParaRPr lang="en-US"/>
        </a:p>
      </dgm:t>
    </dgm:pt>
    <dgm:pt modelId="{6FEE58C1-0D76-44D7-AF63-DFB656AC7DD6}" type="parTrans" cxnId="{16D1B5AA-D722-4BD8-A6CC-03F6EA8791E1}">
      <dgm:prSet/>
      <dgm:spPr/>
      <dgm:t>
        <a:bodyPr/>
        <a:lstStyle/>
        <a:p>
          <a:endParaRPr lang="en-US"/>
        </a:p>
      </dgm:t>
    </dgm:pt>
    <dgm:pt modelId="{1C77E1ED-6DE4-4CD5-84DD-8C910B8F2224}" type="sibTrans" cxnId="{16D1B5AA-D722-4BD8-A6CC-03F6EA8791E1}">
      <dgm:prSet/>
      <dgm:spPr/>
      <dgm:t>
        <a:bodyPr/>
        <a:lstStyle/>
        <a:p>
          <a:endParaRPr lang="en-US"/>
        </a:p>
      </dgm:t>
    </dgm:pt>
    <dgm:pt modelId="{063730A9-EA3C-41F7-B11F-44EF3B64FA4C}">
      <dgm:prSet/>
      <dgm:spPr/>
      <dgm:t>
        <a:bodyPr/>
        <a:lstStyle/>
        <a:p>
          <a:pPr>
            <a:lnSpc>
              <a:spcPct val="100000"/>
            </a:lnSpc>
          </a:pPr>
          <a:r>
            <a:rPr lang="nl-NL"/>
            <a:t>Aanleiding voor het project: Ontwikkelen van inflight entertainmentsysteem voor ruimtereizen.</a:t>
          </a:r>
          <a:endParaRPr lang="en-US"/>
        </a:p>
      </dgm:t>
    </dgm:pt>
    <dgm:pt modelId="{7D3A332B-804C-4C08-9937-04CA2C26CFC7}" type="parTrans" cxnId="{E531E2FE-15EC-439B-97F1-A36E34174DA1}">
      <dgm:prSet/>
      <dgm:spPr/>
      <dgm:t>
        <a:bodyPr/>
        <a:lstStyle/>
        <a:p>
          <a:endParaRPr lang="en-US"/>
        </a:p>
      </dgm:t>
    </dgm:pt>
    <dgm:pt modelId="{D4F9779D-8564-44BF-844A-E7BF7E7C7B34}" type="sibTrans" cxnId="{E531E2FE-15EC-439B-97F1-A36E34174DA1}">
      <dgm:prSet/>
      <dgm:spPr/>
      <dgm:t>
        <a:bodyPr/>
        <a:lstStyle/>
        <a:p>
          <a:endParaRPr lang="en-US"/>
        </a:p>
      </dgm:t>
    </dgm:pt>
    <dgm:pt modelId="{6CEB7A00-4BC0-4B02-B5F7-06E6C5EBD9F8}">
      <dgm:prSet/>
      <dgm:spPr/>
      <dgm:t>
        <a:bodyPr/>
        <a:lstStyle/>
        <a:p>
          <a:pPr>
            <a:lnSpc>
              <a:spcPct val="100000"/>
            </a:lnSpc>
          </a:pPr>
          <a:r>
            <a:rPr lang="nl-NL"/>
            <a:t>Doel: Informeren en vermaken van ruimtetoeristen tijdens lange ruimtereizen.</a:t>
          </a:r>
          <a:endParaRPr lang="en-US"/>
        </a:p>
      </dgm:t>
    </dgm:pt>
    <dgm:pt modelId="{95F0066B-6193-4D53-ADA1-7875EF0CB116}" type="parTrans" cxnId="{790DBC8D-3466-45CA-B230-3083A276D390}">
      <dgm:prSet/>
      <dgm:spPr/>
      <dgm:t>
        <a:bodyPr/>
        <a:lstStyle/>
        <a:p>
          <a:endParaRPr lang="en-US"/>
        </a:p>
      </dgm:t>
    </dgm:pt>
    <dgm:pt modelId="{35221B69-F96F-4B48-A052-BE331CB14FEE}" type="sibTrans" cxnId="{790DBC8D-3466-45CA-B230-3083A276D390}">
      <dgm:prSet/>
      <dgm:spPr/>
      <dgm:t>
        <a:bodyPr/>
        <a:lstStyle/>
        <a:p>
          <a:endParaRPr lang="en-US"/>
        </a:p>
      </dgm:t>
    </dgm:pt>
    <dgm:pt modelId="{EA466899-6BF5-48E2-9B03-E5DADA7F69B4}">
      <dgm:prSet/>
      <dgm:spPr/>
      <dgm:t>
        <a:bodyPr/>
        <a:lstStyle/>
        <a:p>
          <a:pPr>
            <a:lnSpc>
              <a:spcPct val="100000"/>
            </a:lnSpc>
          </a:pPr>
          <a:r>
            <a:rPr lang="nl-NL"/>
            <a:t>Doelgroep(en): Avontuurlijke mensen met interesse in ruimtevaart en wetenschap.</a:t>
          </a:r>
          <a:endParaRPr lang="en-US"/>
        </a:p>
      </dgm:t>
    </dgm:pt>
    <dgm:pt modelId="{C5FC87F8-6EB1-4772-896C-C730BFE398CF}" type="parTrans" cxnId="{2A0F5F95-F7E7-4466-A791-E96B34155F6A}">
      <dgm:prSet/>
      <dgm:spPr/>
      <dgm:t>
        <a:bodyPr/>
        <a:lstStyle/>
        <a:p>
          <a:endParaRPr lang="en-US"/>
        </a:p>
      </dgm:t>
    </dgm:pt>
    <dgm:pt modelId="{689F8143-E155-4BE8-8F82-AD2DD0C4EFA5}" type="sibTrans" cxnId="{2A0F5F95-F7E7-4466-A791-E96B34155F6A}">
      <dgm:prSet/>
      <dgm:spPr/>
      <dgm:t>
        <a:bodyPr/>
        <a:lstStyle/>
        <a:p>
          <a:endParaRPr lang="en-US"/>
        </a:p>
      </dgm:t>
    </dgm:pt>
    <dgm:pt modelId="{42EF336C-589C-41B1-9793-3979AEE9F0F5}">
      <dgm:prSet/>
      <dgm:spPr/>
      <dgm:t>
        <a:bodyPr/>
        <a:lstStyle/>
        <a:p>
          <a:pPr>
            <a:lnSpc>
              <a:spcPct val="100000"/>
            </a:lnSpc>
          </a:pPr>
          <a:r>
            <a:rPr lang="nl-NL"/>
            <a:t>Product: Applicatie voor informatie over vlucht, ruimteschip, wellness, fitness, dagmenu, en entertainment.</a:t>
          </a:r>
          <a:endParaRPr lang="en-US"/>
        </a:p>
      </dgm:t>
    </dgm:pt>
    <dgm:pt modelId="{200BDD90-62C1-4A74-82E6-A22E1981AA02}" type="parTrans" cxnId="{A6396A43-3735-4A43-AA6E-B2DF4640B9A0}">
      <dgm:prSet/>
      <dgm:spPr/>
      <dgm:t>
        <a:bodyPr/>
        <a:lstStyle/>
        <a:p>
          <a:endParaRPr lang="en-US"/>
        </a:p>
      </dgm:t>
    </dgm:pt>
    <dgm:pt modelId="{4F42774A-B42F-4D93-AA37-A7F32A802599}" type="sibTrans" cxnId="{A6396A43-3735-4A43-AA6E-B2DF4640B9A0}">
      <dgm:prSet/>
      <dgm:spPr/>
      <dgm:t>
        <a:bodyPr/>
        <a:lstStyle/>
        <a:p>
          <a:endParaRPr lang="en-US"/>
        </a:p>
      </dgm:t>
    </dgm:pt>
    <dgm:pt modelId="{BBB02C2C-1179-4845-A1B0-DA4CF0C47B23}" type="pres">
      <dgm:prSet presAssocID="{BF3D11D4-09F5-4420-9CA4-93E1BA5D028C}" presName="root" presStyleCnt="0">
        <dgm:presLayoutVars>
          <dgm:dir/>
          <dgm:resizeHandles val="exact"/>
        </dgm:presLayoutVars>
      </dgm:prSet>
      <dgm:spPr/>
    </dgm:pt>
    <dgm:pt modelId="{DF3F041A-297C-46D1-8138-E0AA3240FB3A}" type="pres">
      <dgm:prSet presAssocID="{66045CB4-D882-400C-AF72-885781007671}" presName="compNode" presStyleCnt="0"/>
      <dgm:spPr/>
    </dgm:pt>
    <dgm:pt modelId="{6D07DF4B-BA70-4EBB-B979-B3227AB23F80}" type="pres">
      <dgm:prSet presAssocID="{66045CB4-D882-400C-AF72-885781007671}" presName="bgRect" presStyleLbl="bgShp" presStyleIdx="0" presStyleCnt="6"/>
      <dgm:spPr/>
    </dgm:pt>
    <dgm:pt modelId="{15EFD588-4B3A-4290-AA60-AF9874C0BF07}" type="pres">
      <dgm:prSet presAssocID="{66045CB4-D882-400C-AF72-8857810076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1CE69A6-0DFE-401C-8033-C23B16C42E51}" type="pres">
      <dgm:prSet presAssocID="{66045CB4-D882-400C-AF72-885781007671}" presName="spaceRect" presStyleCnt="0"/>
      <dgm:spPr/>
    </dgm:pt>
    <dgm:pt modelId="{6FFA968D-5230-43E9-AAFE-9890CE86E5B2}" type="pres">
      <dgm:prSet presAssocID="{66045CB4-D882-400C-AF72-885781007671}" presName="parTx" presStyleLbl="revTx" presStyleIdx="0" presStyleCnt="6">
        <dgm:presLayoutVars>
          <dgm:chMax val="0"/>
          <dgm:chPref val="0"/>
        </dgm:presLayoutVars>
      </dgm:prSet>
      <dgm:spPr/>
    </dgm:pt>
    <dgm:pt modelId="{E4E9E94F-1CE5-4902-BC8A-C987C9774EE2}" type="pres">
      <dgm:prSet presAssocID="{EB880B15-03D4-4B65-A757-01FAB6BCBF04}" presName="sibTrans" presStyleCnt="0"/>
      <dgm:spPr/>
    </dgm:pt>
    <dgm:pt modelId="{F777EC45-B37B-439B-8F20-70F814327E06}" type="pres">
      <dgm:prSet presAssocID="{9B2C6A1B-CE6D-4C8C-8D5F-A747B6CEF4B9}" presName="compNode" presStyleCnt="0"/>
      <dgm:spPr/>
    </dgm:pt>
    <dgm:pt modelId="{C05B510D-9639-4FC3-A7B1-59BFE6974079}" type="pres">
      <dgm:prSet presAssocID="{9B2C6A1B-CE6D-4C8C-8D5F-A747B6CEF4B9}" presName="bgRect" presStyleLbl="bgShp" presStyleIdx="1" presStyleCnt="6"/>
      <dgm:spPr/>
    </dgm:pt>
    <dgm:pt modelId="{90B5D806-F8E5-44D0-A88F-B99D3D267CB3}" type="pres">
      <dgm:prSet presAssocID="{9B2C6A1B-CE6D-4C8C-8D5F-A747B6CEF4B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62F84EF-04B9-4C5E-87EB-3B0C900EB73B}" type="pres">
      <dgm:prSet presAssocID="{9B2C6A1B-CE6D-4C8C-8D5F-A747B6CEF4B9}" presName="spaceRect" presStyleCnt="0"/>
      <dgm:spPr/>
    </dgm:pt>
    <dgm:pt modelId="{FB18EA65-D89A-4A0B-96FB-EFE60BA10105}" type="pres">
      <dgm:prSet presAssocID="{9B2C6A1B-CE6D-4C8C-8D5F-A747B6CEF4B9}" presName="parTx" presStyleLbl="revTx" presStyleIdx="1" presStyleCnt="6">
        <dgm:presLayoutVars>
          <dgm:chMax val="0"/>
          <dgm:chPref val="0"/>
        </dgm:presLayoutVars>
      </dgm:prSet>
      <dgm:spPr/>
    </dgm:pt>
    <dgm:pt modelId="{820B36E6-4C6C-4344-8CF3-8D2F93DA1E72}" type="pres">
      <dgm:prSet presAssocID="{1C77E1ED-6DE4-4CD5-84DD-8C910B8F2224}" presName="sibTrans" presStyleCnt="0"/>
      <dgm:spPr/>
    </dgm:pt>
    <dgm:pt modelId="{F9A00A35-58D0-4EE3-9E2F-4D929A5203FA}" type="pres">
      <dgm:prSet presAssocID="{063730A9-EA3C-41F7-B11F-44EF3B64FA4C}" presName="compNode" presStyleCnt="0"/>
      <dgm:spPr/>
    </dgm:pt>
    <dgm:pt modelId="{5205954E-921E-424C-ADEA-C14CDB87551B}" type="pres">
      <dgm:prSet presAssocID="{063730A9-EA3C-41F7-B11F-44EF3B64FA4C}" presName="bgRect" presStyleLbl="bgShp" presStyleIdx="2" presStyleCnt="6"/>
      <dgm:spPr/>
    </dgm:pt>
    <dgm:pt modelId="{EE1CCEE7-18B1-4703-9E3C-05CEC26FBA1E}" type="pres">
      <dgm:prSet presAssocID="{063730A9-EA3C-41F7-B11F-44EF3B64FA4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74A94734-552C-4EE3-8515-5A455F5894B6}" type="pres">
      <dgm:prSet presAssocID="{063730A9-EA3C-41F7-B11F-44EF3B64FA4C}" presName="spaceRect" presStyleCnt="0"/>
      <dgm:spPr/>
    </dgm:pt>
    <dgm:pt modelId="{60774CFC-AC32-488C-9F2B-47AD9E4EF7A9}" type="pres">
      <dgm:prSet presAssocID="{063730A9-EA3C-41F7-B11F-44EF3B64FA4C}" presName="parTx" presStyleLbl="revTx" presStyleIdx="2" presStyleCnt="6">
        <dgm:presLayoutVars>
          <dgm:chMax val="0"/>
          <dgm:chPref val="0"/>
        </dgm:presLayoutVars>
      </dgm:prSet>
      <dgm:spPr/>
    </dgm:pt>
    <dgm:pt modelId="{47F2948D-D6AF-4F78-A905-2B69A23A9068}" type="pres">
      <dgm:prSet presAssocID="{D4F9779D-8564-44BF-844A-E7BF7E7C7B34}" presName="sibTrans" presStyleCnt="0"/>
      <dgm:spPr/>
    </dgm:pt>
    <dgm:pt modelId="{C851A07F-3EA5-41E8-A623-4F6B1511D838}" type="pres">
      <dgm:prSet presAssocID="{6CEB7A00-4BC0-4B02-B5F7-06E6C5EBD9F8}" presName="compNode" presStyleCnt="0"/>
      <dgm:spPr/>
    </dgm:pt>
    <dgm:pt modelId="{25D65EBF-89C9-43D7-8EE9-4A8A0F611E20}" type="pres">
      <dgm:prSet presAssocID="{6CEB7A00-4BC0-4B02-B5F7-06E6C5EBD9F8}" presName="bgRect" presStyleLbl="bgShp" presStyleIdx="3" presStyleCnt="6"/>
      <dgm:spPr/>
    </dgm:pt>
    <dgm:pt modelId="{0541A428-D6A7-422C-BCC1-8B96E062D857}" type="pres">
      <dgm:prSet presAssocID="{6CEB7A00-4BC0-4B02-B5F7-06E6C5EBD9F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tical disc"/>
        </a:ext>
      </dgm:extLst>
    </dgm:pt>
    <dgm:pt modelId="{FE807C65-CB35-4986-876B-041529169C08}" type="pres">
      <dgm:prSet presAssocID="{6CEB7A00-4BC0-4B02-B5F7-06E6C5EBD9F8}" presName="spaceRect" presStyleCnt="0"/>
      <dgm:spPr/>
    </dgm:pt>
    <dgm:pt modelId="{E783BCC2-C9C0-4D96-8CC0-66FB87880B0A}" type="pres">
      <dgm:prSet presAssocID="{6CEB7A00-4BC0-4B02-B5F7-06E6C5EBD9F8}" presName="parTx" presStyleLbl="revTx" presStyleIdx="3" presStyleCnt="6">
        <dgm:presLayoutVars>
          <dgm:chMax val="0"/>
          <dgm:chPref val="0"/>
        </dgm:presLayoutVars>
      </dgm:prSet>
      <dgm:spPr/>
    </dgm:pt>
    <dgm:pt modelId="{5367E100-FEC0-4D7A-95F7-91367A6166B0}" type="pres">
      <dgm:prSet presAssocID="{35221B69-F96F-4B48-A052-BE331CB14FEE}" presName="sibTrans" presStyleCnt="0"/>
      <dgm:spPr/>
    </dgm:pt>
    <dgm:pt modelId="{EADAF7E0-5EF3-4C66-A60A-34702C89EF4C}" type="pres">
      <dgm:prSet presAssocID="{EA466899-6BF5-48E2-9B03-E5DADA7F69B4}" presName="compNode" presStyleCnt="0"/>
      <dgm:spPr/>
    </dgm:pt>
    <dgm:pt modelId="{8DF8D970-09B8-4B08-924E-CCD09A33CE77}" type="pres">
      <dgm:prSet presAssocID="{EA466899-6BF5-48E2-9B03-E5DADA7F69B4}" presName="bgRect" presStyleLbl="bgShp" presStyleIdx="4" presStyleCnt="6"/>
      <dgm:spPr/>
    </dgm:pt>
    <dgm:pt modelId="{463379DB-D8CE-4409-A2C6-F2EDA2F7E919}" type="pres">
      <dgm:prSet presAssocID="{EA466899-6BF5-48E2-9B03-E5DADA7F69B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t Air Balloon"/>
        </a:ext>
      </dgm:extLst>
    </dgm:pt>
    <dgm:pt modelId="{8EBC1B57-1E15-4CE3-9C95-38193BE244AB}" type="pres">
      <dgm:prSet presAssocID="{EA466899-6BF5-48E2-9B03-E5DADA7F69B4}" presName="spaceRect" presStyleCnt="0"/>
      <dgm:spPr/>
    </dgm:pt>
    <dgm:pt modelId="{0A15E285-3CF3-495F-BC5A-A322002EE1C2}" type="pres">
      <dgm:prSet presAssocID="{EA466899-6BF5-48E2-9B03-E5DADA7F69B4}" presName="parTx" presStyleLbl="revTx" presStyleIdx="4" presStyleCnt="6">
        <dgm:presLayoutVars>
          <dgm:chMax val="0"/>
          <dgm:chPref val="0"/>
        </dgm:presLayoutVars>
      </dgm:prSet>
      <dgm:spPr/>
    </dgm:pt>
    <dgm:pt modelId="{449AAD89-2DEF-4F02-80DC-1FD7170E0F5A}" type="pres">
      <dgm:prSet presAssocID="{689F8143-E155-4BE8-8F82-AD2DD0C4EFA5}" presName="sibTrans" presStyleCnt="0"/>
      <dgm:spPr/>
    </dgm:pt>
    <dgm:pt modelId="{432E42BE-DF4F-4570-B0E2-D41AF6106EC1}" type="pres">
      <dgm:prSet presAssocID="{42EF336C-589C-41B1-9793-3979AEE9F0F5}" presName="compNode" presStyleCnt="0"/>
      <dgm:spPr/>
    </dgm:pt>
    <dgm:pt modelId="{E0D9586A-D3B9-4FA3-98B4-6CC5DDBB179B}" type="pres">
      <dgm:prSet presAssocID="{42EF336C-589C-41B1-9793-3979AEE9F0F5}" presName="bgRect" presStyleLbl="bgShp" presStyleIdx="5" presStyleCnt="6"/>
      <dgm:spPr/>
    </dgm:pt>
    <dgm:pt modelId="{9F26C3C4-AB78-417B-96A4-50346BC4C89B}" type="pres">
      <dgm:prSet presAssocID="{42EF336C-589C-41B1-9793-3979AEE9F0F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stronaut"/>
        </a:ext>
      </dgm:extLst>
    </dgm:pt>
    <dgm:pt modelId="{8AC43DD2-BC1D-4D60-8BF4-C5BA3CDA0473}" type="pres">
      <dgm:prSet presAssocID="{42EF336C-589C-41B1-9793-3979AEE9F0F5}" presName="spaceRect" presStyleCnt="0"/>
      <dgm:spPr/>
    </dgm:pt>
    <dgm:pt modelId="{BE05DA4C-8073-424C-8AF9-6926621BB676}" type="pres">
      <dgm:prSet presAssocID="{42EF336C-589C-41B1-9793-3979AEE9F0F5}" presName="parTx" presStyleLbl="revTx" presStyleIdx="5" presStyleCnt="6">
        <dgm:presLayoutVars>
          <dgm:chMax val="0"/>
          <dgm:chPref val="0"/>
        </dgm:presLayoutVars>
      </dgm:prSet>
      <dgm:spPr/>
    </dgm:pt>
  </dgm:ptLst>
  <dgm:cxnLst>
    <dgm:cxn modelId="{482A8E16-8881-4A04-AF90-3737C048FD2E}" type="presOf" srcId="{9B2C6A1B-CE6D-4C8C-8D5F-A747B6CEF4B9}" destId="{FB18EA65-D89A-4A0B-96FB-EFE60BA10105}" srcOrd="0" destOrd="0" presId="urn:microsoft.com/office/officeart/2018/2/layout/IconVerticalSolidList"/>
    <dgm:cxn modelId="{087EDA1C-2CFE-48BF-A1CA-E4A64CBB2463}" type="presOf" srcId="{42EF336C-589C-41B1-9793-3979AEE9F0F5}" destId="{BE05DA4C-8073-424C-8AF9-6926621BB676}" srcOrd="0" destOrd="0" presId="urn:microsoft.com/office/officeart/2018/2/layout/IconVerticalSolidList"/>
    <dgm:cxn modelId="{D02A0525-89B6-4337-86DF-6068C2DCD0CB}" type="presOf" srcId="{6CEB7A00-4BC0-4B02-B5F7-06E6C5EBD9F8}" destId="{E783BCC2-C9C0-4D96-8CC0-66FB87880B0A}" srcOrd="0" destOrd="0" presId="urn:microsoft.com/office/officeart/2018/2/layout/IconVerticalSolidList"/>
    <dgm:cxn modelId="{CCC08D2F-A262-4520-AF6D-B3B371BAA502}" type="presOf" srcId="{EA466899-6BF5-48E2-9B03-E5DADA7F69B4}" destId="{0A15E285-3CF3-495F-BC5A-A322002EE1C2}" srcOrd="0" destOrd="0" presId="urn:microsoft.com/office/officeart/2018/2/layout/IconVerticalSolidList"/>
    <dgm:cxn modelId="{D84AC15F-6C12-4B52-853C-AF4A47E767D8}" type="presOf" srcId="{063730A9-EA3C-41F7-B11F-44EF3B64FA4C}" destId="{60774CFC-AC32-488C-9F2B-47AD9E4EF7A9}" srcOrd="0" destOrd="0" presId="urn:microsoft.com/office/officeart/2018/2/layout/IconVerticalSolidList"/>
    <dgm:cxn modelId="{A6396A43-3735-4A43-AA6E-B2DF4640B9A0}" srcId="{BF3D11D4-09F5-4420-9CA4-93E1BA5D028C}" destId="{42EF336C-589C-41B1-9793-3979AEE9F0F5}" srcOrd="5" destOrd="0" parTransId="{200BDD90-62C1-4A74-82E6-A22E1981AA02}" sibTransId="{4F42774A-B42F-4D93-AA37-A7F32A802599}"/>
    <dgm:cxn modelId="{D864014A-1A41-4677-ACC6-7D2FF853D53F}" type="presOf" srcId="{BF3D11D4-09F5-4420-9CA4-93E1BA5D028C}" destId="{BBB02C2C-1179-4845-A1B0-DA4CF0C47B23}" srcOrd="0" destOrd="0" presId="urn:microsoft.com/office/officeart/2018/2/layout/IconVerticalSolidList"/>
    <dgm:cxn modelId="{790DBC8D-3466-45CA-B230-3083A276D390}" srcId="{BF3D11D4-09F5-4420-9CA4-93E1BA5D028C}" destId="{6CEB7A00-4BC0-4B02-B5F7-06E6C5EBD9F8}" srcOrd="3" destOrd="0" parTransId="{95F0066B-6193-4D53-ADA1-7875EF0CB116}" sibTransId="{35221B69-F96F-4B48-A052-BE331CB14FEE}"/>
    <dgm:cxn modelId="{2A0F5F95-F7E7-4466-A791-E96B34155F6A}" srcId="{BF3D11D4-09F5-4420-9CA4-93E1BA5D028C}" destId="{EA466899-6BF5-48E2-9B03-E5DADA7F69B4}" srcOrd="4" destOrd="0" parTransId="{C5FC87F8-6EB1-4772-896C-C730BFE398CF}" sibTransId="{689F8143-E155-4BE8-8F82-AD2DD0C4EFA5}"/>
    <dgm:cxn modelId="{16D1B5AA-D722-4BD8-A6CC-03F6EA8791E1}" srcId="{BF3D11D4-09F5-4420-9CA4-93E1BA5D028C}" destId="{9B2C6A1B-CE6D-4C8C-8D5F-A747B6CEF4B9}" srcOrd="1" destOrd="0" parTransId="{6FEE58C1-0D76-44D7-AF63-DFB656AC7DD6}" sibTransId="{1C77E1ED-6DE4-4CD5-84DD-8C910B8F2224}"/>
    <dgm:cxn modelId="{11EB07BF-20CE-4D0A-B1A5-846E57F947B4}" srcId="{BF3D11D4-09F5-4420-9CA4-93E1BA5D028C}" destId="{66045CB4-D882-400C-AF72-885781007671}" srcOrd="0" destOrd="0" parTransId="{B15B6A02-5C49-4443-A66B-F196C199F6BE}" sibTransId="{EB880B15-03D4-4B65-A757-01FAB6BCBF04}"/>
    <dgm:cxn modelId="{6216ADCB-E45E-4694-9AF4-2CF4DACC1F03}" type="presOf" srcId="{66045CB4-D882-400C-AF72-885781007671}" destId="{6FFA968D-5230-43E9-AAFE-9890CE86E5B2}" srcOrd="0" destOrd="0" presId="urn:microsoft.com/office/officeart/2018/2/layout/IconVerticalSolidList"/>
    <dgm:cxn modelId="{E531E2FE-15EC-439B-97F1-A36E34174DA1}" srcId="{BF3D11D4-09F5-4420-9CA4-93E1BA5D028C}" destId="{063730A9-EA3C-41F7-B11F-44EF3B64FA4C}" srcOrd="2" destOrd="0" parTransId="{7D3A332B-804C-4C08-9937-04CA2C26CFC7}" sibTransId="{D4F9779D-8564-44BF-844A-E7BF7E7C7B34}"/>
    <dgm:cxn modelId="{22326C8C-67CF-47E6-9924-D6086BFA5AD0}" type="presParOf" srcId="{BBB02C2C-1179-4845-A1B0-DA4CF0C47B23}" destId="{DF3F041A-297C-46D1-8138-E0AA3240FB3A}" srcOrd="0" destOrd="0" presId="urn:microsoft.com/office/officeart/2018/2/layout/IconVerticalSolidList"/>
    <dgm:cxn modelId="{E0B56C77-26AF-4FE1-BD58-5BEF7EB9BA35}" type="presParOf" srcId="{DF3F041A-297C-46D1-8138-E0AA3240FB3A}" destId="{6D07DF4B-BA70-4EBB-B979-B3227AB23F80}" srcOrd="0" destOrd="0" presId="urn:microsoft.com/office/officeart/2018/2/layout/IconVerticalSolidList"/>
    <dgm:cxn modelId="{6E4BD150-0C03-430C-8D97-4432B0541AC5}" type="presParOf" srcId="{DF3F041A-297C-46D1-8138-E0AA3240FB3A}" destId="{15EFD588-4B3A-4290-AA60-AF9874C0BF07}" srcOrd="1" destOrd="0" presId="urn:microsoft.com/office/officeart/2018/2/layout/IconVerticalSolidList"/>
    <dgm:cxn modelId="{F7E47080-F3FA-4D06-8790-10510D7DBEE6}" type="presParOf" srcId="{DF3F041A-297C-46D1-8138-E0AA3240FB3A}" destId="{71CE69A6-0DFE-401C-8033-C23B16C42E51}" srcOrd="2" destOrd="0" presId="urn:microsoft.com/office/officeart/2018/2/layout/IconVerticalSolidList"/>
    <dgm:cxn modelId="{D0FE937C-B3D2-402B-9848-45CA4BC103BC}" type="presParOf" srcId="{DF3F041A-297C-46D1-8138-E0AA3240FB3A}" destId="{6FFA968D-5230-43E9-AAFE-9890CE86E5B2}" srcOrd="3" destOrd="0" presId="urn:microsoft.com/office/officeart/2018/2/layout/IconVerticalSolidList"/>
    <dgm:cxn modelId="{88D3FA21-DAAE-4726-9472-3F50C6479201}" type="presParOf" srcId="{BBB02C2C-1179-4845-A1B0-DA4CF0C47B23}" destId="{E4E9E94F-1CE5-4902-BC8A-C987C9774EE2}" srcOrd="1" destOrd="0" presId="urn:microsoft.com/office/officeart/2018/2/layout/IconVerticalSolidList"/>
    <dgm:cxn modelId="{8FF56405-29E2-4180-B085-CE7FD23F54E8}" type="presParOf" srcId="{BBB02C2C-1179-4845-A1B0-DA4CF0C47B23}" destId="{F777EC45-B37B-439B-8F20-70F814327E06}" srcOrd="2" destOrd="0" presId="urn:microsoft.com/office/officeart/2018/2/layout/IconVerticalSolidList"/>
    <dgm:cxn modelId="{F9C71E19-FE7B-44ED-8399-44E37EE3F290}" type="presParOf" srcId="{F777EC45-B37B-439B-8F20-70F814327E06}" destId="{C05B510D-9639-4FC3-A7B1-59BFE6974079}" srcOrd="0" destOrd="0" presId="urn:microsoft.com/office/officeart/2018/2/layout/IconVerticalSolidList"/>
    <dgm:cxn modelId="{EB6CA574-3C41-4A34-857B-3E6E5D899EC7}" type="presParOf" srcId="{F777EC45-B37B-439B-8F20-70F814327E06}" destId="{90B5D806-F8E5-44D0-A88F-B99D3D267CB3}" srcOrd="1" destOrd="0" presId="urn:microsoft.com/office/officeart/2018/2/layout/IconVerticalSolidList"/>
    <dgm:cxn modelId="{2B938A17-D95A-4B21-97E7-A233CF8A6CB6}" type="presParOf" srcId="{F777EC45-B37B-439B-8F20-70F814327E06}" destId="{862F84EF-04B9-4C5E-87EB-3B0C900EB73B}" srcOrd="2" destOrd="0" presId="urn:microsoft.com/office/officeart/2018/2/layout/IconVerticalSolidList"/>
    <dgm:cxn modelId="{11035B56-7EC6-4380-A35F-C2BD62F8CAD8}" type="presParOf" srcId="{F777EC45-B37B-439B-8F20-70F814327E06}" destId="{FB18EA65-D89A-4A0B-96FB-EFE60BA10105}" srcOrd="3" destOrd="0" presId="urn:microsoft.com/office/officeart/2018/2/layout/IconVerticalSolidList"/>
    <dgm:cxn modelId="{EC3BC963-ED9F-4F6C-AEA7-86557FAEA26B}" type="presParOf" srcId="{BBB02C2C-1179-4845-A1B0-DA4CF0C47B23}" destId="{820B36E6-4C6C-4344-8CF3-8D2F93DA1E72}" srcOrd="3" destOrd="0" presId="urn:microsoft.com/office/officeart/2018/2/layout/IconVerticalSolidList"/>
    <dgm:cxn modelId="{1DB76388-7BE5-43C8-93DD-232AF9410C37}" type="presParOf" srcId="{BBB02C2C-1179-4845-A1B0-DA4CF0C47B23}" destId="{F9A00A35-58D0-4EE3-9E2F-4D929A5203FA}" srcOrd="4" destOrd="0" presId="urn:microsoft.com/office/officeart/2018/2/layout/IconVerticalSolidList"/>
    <dgm:cxn modelId="{C0564BA9-D5DA-4797-85A2-80C367753265}" type="presParOf" srcId="{F9A00A35-58D0-4EE3-9E2F-4D929A5203FA}" destId="{5205954E-921E-424C-ADEA-C14CDB87551B}" srcOrd="0" destOrd="0" presId="urn:microsoft.com/office/officeart/2018/2/layout/IconVerticalSolidList"/>
    <dgm:cxn modelId="{8B8DD045-1B7C-471C-963C-4F170507D9AA}" type="presParOf" srcId="{F9A00A35-58D0-4EE3-9E2F-4D929A5203FA}" destId="{EE1CCEE7-18B1-4703-9E3C-05CEC26FBA1E}" srcOrd="1" destOrd="0" presId="urn:microsoft.com/office/officeart/2018/2/layout/IconVerticalSolidList"/>
    <dgm:cxn modelId="{28DF9379-E6B1-4C44-A1C8-16E10FA9E1FE}" type="presParOf" srcId="{F9A00A35-58D0-4EE3-9E2F-4D929A5203FA}" destId="{74A94734-552C-4EE3-8515-5A455F5894B6}" srcOrd="2" destOrd="0" presId="urn:microsoft.com/office/officeart/2018/2/layout/IconVerticalSolidList"/>
    <dgm:cxn modelId="{0D8865E3-95DF-4789-A5F5-E903139FF12E}" type="presParOf" srcId="{F9A00A35-58D0-4EE3-9E2F-4D929A5203FA}" destId="{60774CFC-AC32-488C-9F2B-47AD9E4EF7A9}" srcOrd="3" destOrd="0" presId="urn:microsoft.com/office/officeart/2018/2/layout/IconVerticalSolidList"/>
    <dgm:cxn modelId="{93D2000F-D201-48BE-ABE5-059FAC79AB55}" type="presParOf" srcId="{BBB02C2C-1179-4845-A1B0-DA4CF0C47B23}" destId="{47F2948D-D6AF-4F78-A905-2B69A23A9068}" srcOrd="5" destOrd="0" presId="urn:microsoft.com/office/officeart/2018/2/layout/IconVerticalSolidList"/>
    <dgm:cxn modelId="{5EEAFBE1-71FD-48F9-BA73-56A9D852B29D}" type="presParOf" srcId="{BBB02C2C-1179-4845-A1B0-DA4CF0C47B23}" destId="{C851A07F-3EA5-41E8-A623-4F6B1511D838}" srcOrd="6" destOrd="0" presId="urn:microsoft.com/office/officeart/2018/2/layout/IconVerticalSolidList"/>
    <dgm:cxn modelId="{4BEF62EF-0D44-4D34-9E93-B14CD8B29D1E}" type="presParOf" srcId="{C851A07F-3EA5-41E8-A623-4F6B1511D838}" destId="{25D65EBF-89C9-43D7-8EE9-4A8A0F611E20}" srcOrd="0" destOrd="0" presId="urn:microsoft.com/office/officeart/2018/2/layout/IconVerticalSolidList"/>
    <dgm:cxn modelId="{0CD74ECA-A213-49FE-99BE-82713074EEF7}" type="presParOf" srcId="{C851A07F-3EA5-41E8-A623-4F6B1511D838}" destId="{0541A428-D6A7-422C-BCC1-8B96E062D857}" srcOrd="1" destOrd="0" presId="urn:microsoft.com/office/officeart/2018/2/layout/IconVerticalSolidList"/>
    <dgm:cxn modelId="{FB7EA2CB-3E4D-4F09-B47C-3C71328DC57B}" type="presParOf" srcId="{C851A07F-3EA5-41E8-A623-4F6B1511D838}" destId="{FE807C65-CB35-4986-876B-041529169C08}" srcOrd="2" destOrd="0" presId="urn:microsoft.com/office/officeart/2018/2/layout/IconVerticalSolidList"/>
    <dgm:cxn modelId="{8CC26CE6-5CC5-45FA-B02D-9FBA1373F5E8}" type="presParOf" srcId="{C851A07F-3EA5-41E8-A623-4F6B1511D838}" destId="{E783BCC2-C9C0-4D96-8CC0-66FB87880B0A}" srcOrd="3" destOrd="0" presId="urn:microsoft.com/office/officeart/2018/2/layout/IconVerticalSolidList"/>
    <dgm:cxn modelId="{42BC1480-2B3F-440B-82C8-509C3016A291}" type="presParOf" srcId="{BBB02C2C-1179-4845-A1B0-DA4CF0C47B23}" destId="{5367E100-FEC0-4D7A-95F7-91367A6166B0}" srcOrd="7" destOrd="0" presId="urn:microsoft.com/office/officeart/2018/2/layout/IconVerticalSolidList"/>
    <dgm:cxn modelId="{57E4801F-8010-4833-B8E1-E6E8E686CE0C}" type="presParOf" srcId="{BBB02C2C-1179-4845-A1B0-DA4CF0C47B23}" destId="{EADAF7E0-5EF3-4C66-A60A-34702C89EF4C}" srcOrd="8" destOrd="0" presId="urn:microsoft.com/office/officeart/2018/2/layout/IconVerticalSolidList"/>
    <dgm:cxn modelId="{D975DA76-2BA5-48E0-A84A-9E2392909670}" type="presParOf" srcId="{EADAF7E0-5EF3-4C66-A60A-34702C89EF4C}" destId="{8DF8D970-09B8-4B08-924E-CCD09A33CE77}" srcOrd="0" destOrd="0" presId="urn:microsoft.com/office/officeart/2018/2/layout/IconVerticalSolidList"/>
    <dgm:cxn modelId="{4FE02403-A51C-4001-A61B-CE98F7686EF7}" type="presParOf" srcId="{EADAF7E0-5EF3-4C66-A60A-34702C89EF4C}" destId="{463379DB-D8CE-4409-A2C6-F2EDA2F7E919}" srcOrd="1" destOrd="0" presId="urn:microsoft.com/office/officeart/2018/2/layout/IconVerticalSolidList"/>
    <dgm:cxn modelId="{0967D929-9D33-4482-95B9-C4D0CED274E5}" type="presParOf" srcId="{EADAF7E0-5EF3-4C66-A60A-34702C89EF4C}" destId="{8EBC1B57-1E15-4CE3-9C95-38193BE244AB}" srcOrd="2" destOrd="0" presId="urn:microsoft.com/office/officeart/2018/2/layout/IconVerticalSolidList"/>
    <dgm:cxn modelId="{F821B4E6-F782-4665-9EA5-94A04D1F0953}" type="presParOf" srcId="{EADAF7E0-5EF3-4C66-A60A-34702C89EF4C}" destId="{0A15E285-3CF3-495F-BC5A-A322002EE1C2}" srcOrd="3" destOrd="0" presId="urn:microsoft.com/office/officeart/2018/2/layout/IconVerticalSolidList"/>
    <dgm:cxn modelId="{1C3198C3-704A-4A55-8E71-76F299C4AE38}" type="presParOf" srcId="{BBB02C2C-1179-4845-A1B0-DA4CF0C47B23}" destId="{449AAD89-2DEF-4F02-80DC-1FD7170E0F5A}" srcOrd="9" destOrd="0" presId="urn:microsoft.com/office/officeart/2018/2/layout/IconVerticalSolidList"/>
    <dgm:cxn modelId="{DAAEF77B-7ECF-4DB6-889E-6343DDD40C9D}" type="presParOf" srcId="{BBB02C2C-1179-4845-A1B0-DA4CF0C47B23}" destId="{432E42BE-DF4F-4570-B0E2-D41AF6106EC1}" srcOrd="10" destOrd="0" presId="urn:microsoft.com/office/officeart/2018/2/layout/IconVerticalSolidList"/>
    <dgm:cxn modelId="{C2A2AFF2-0AE6-4323-9C8C-A16BBCE7BB3F}" type="presParOf" srcId="{432E42BE-DF4F-4570-B0E2-D41AF6106EC1}" destId="{E0D9586A-D3B9-4FA3-98B4-6CC5DDBB179B}" srcOrd="0" destOrd="0" presId="urn:microsoft.com/office/officeart/2018/2/layout/IconVerticalSolidList"/>
    <dgm:cxn modelId="{995E2D97-CFD3-4D71-B24D-3DC02BAA4618}" type="presParOf" srcId="{432E42BE-DF4F-4570-B0E2-D41AF6106EC1}" destId="{9F26C3C4-AB78-417B-96A4-50346BC4C89B}" srcOrd="1" destOrd="0" presId="urn:microsoft.com/office/officeart/2018/2/layout/IconVerticalSolidList"/>
    <dgm:cxn modelId="{9273E094-C595-4270-A4AF-5EC664C0E9D4}" type="presParOf" srcId="{432E42BE-DF4F-4570-B0E2-D41AF6106EC1}" destId="{8AC43DD2-BC1D-4D60-8BF4-C5BA3CDA0473}" srcOrd="2" destOrd="0" presId="urn:microsoft.com/office/officeart/2018/2/layout/IconVerticalSolidList"/>
    <dgm:cxn modelId="{EC954886-FB2D-4259-A302-BC05178AA24C}" type="presParOf" srcId="{432E42BE-DF4F-4570-B0E2-D41AF6106EC1}" destId="{BE05DA4C-8073-424C-8AF9-6926621BB6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7DF4B-BA70-4EBB-B979-B3227AB23F80}">
      <dsp:nvSpPr>
        <dsp:cNvPr id="0" name=""/>
        <dsp:cNvSpPr/>
      </dsp:nvSpPr>
      <dsp:spPr>
        <a:xfrm>
          <a:off x="0" y="1407"/>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FD588-4B3A-4290-AA60-AF9874C0BF07}">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A968D-5230-43E9-AAFE-9890CE86E5B2}">
      <dsp:nvSpPr>
        <dsp:cNvPr id="0" name=""/>
        <dsp:cNvSpPr/>
      </dsp:nvSpPr>
      <dsp:spPr>
        <a:xfrm>
          <a:off x="692764" y="1407"/>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Organisatie/opdrachtgever: United International Space Agency (UISA)</a:t>
          </a:r>
          <a:endParaRPr lang="en-US" sz="1400" kern="1200"/>
        </a:p>
      </dsp:txBody>
      <dsp:txXfrm>
        <a:off x="692764" y="1407"/>
        <a:ext cx="4524408" cy="599796"/>
      </dsp:txXfrm>
    </dsp:sp>
    <dsp:sp modelId="{C05B510D-9639-4FC3-A7B1-59BFE6974079}">
      <dsp:nvSpPr>
        <dsp:cNvPr id="0" name=""/>
        <dsp:cNvSpPr/>
      </dsp:nvSpPr>
      <dsp:spPr>
        <a:xfrm>
          <a:off x="0" y="751152"/>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5D806-F8E5-44D0-A88F-B99D3D267CB3}">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8EA65-D89A-4A0B-96FB-EFE60BA10105}">
      <dsp:nvSpPr>
        <dsp:cNvPr id="0" name=""/>
        <dsp:cNvSpPr/>
      </dsp:nvSpPr>
      <dsp:spPr>
        <a:xfrm>
          <a:off x="692764" y="751152"/>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Opdrachtnemer/projectteam: GLR (Wunjo, Carlito &amp; Nigel)</a:t>
          </a:r>
          <a:endParaRPr lang="en-US" sz="1400" kern="1200"/>
        </a:p>
      </dsp:txBody>
      <dsp:txXfrm>
        <a:off x="692764" y="751152"/>
        <a:ext cx="4524408" cy="599796"/>
      </dsp:txXfrm>
    </dsp:sp>
    <dsp:sp modelId="{5205954E-921E-424C-ADEA-C14CDB87551B}">
      <dsp:nvSpPr>
        <dsp:cNvPr id="0" name=""/>
        <dsp:cNvSpPr/>
      </dsp:nvSpPr>
      <dsp:spPr>
        <a:xfrm>
          <a:off x="0" y="1500898"/>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CCEE7-18B1-4703-9E3C-05CEC26FBA1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774CFC-AC32-488C-9F2B-47AD9E4EF7A9}">
      <dsp:nvSpPr>
        <dsp:cNvPr id="0" name=""/>
        <dsp:cNvSpPr/>
      </dsp:nvSpPr>
      <dsp:spPr>
        <a:xfrm>
          <a:off x="692764" y="1500898"/>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Aanleiding voor het project: Ontwikkelen van inflight entertainmentsysteem voor ruimtereizen.</a:t>
          </a:r>
          <a:endParaRPr lang="en-US" sz="1400" kern="1200"/>
        </a:p>
      </dsp:txBody>
      <dsp:txXfrm>
        <a:off x="692764" y="1500898"/>
        <a:ext cx="4524408" cy="599796"/>
      </dsp:txXfrm>
    </dsp:sp>
    <dsp:sp modelId="{25D65EBF-89C9-43D7-8EE9-4A8A0F611E20}">
      <dsp:nvSpPr>
        <dsp:cNvPr id="0" name=""/>
        <dsp:cNvSpPr/>
      </dsp:nvSpPr>
      <dsp:spPr>
        <a:xfrm>
          <a:off x="0" y="2250643"/>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1A428-D6A7-422C-BCC1-8B96E062D857}">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3BCC2-C9C0-4D96-8CC0-66FB87880B0A}">
      <dsp:nvSpPr>
        <dsp:cNvPr id="0" name=""/>
        <dsp:cNvSpPr/>
      </dsp:nvSpPr>
      <dsp:spPr>
        <a:xfrm>
          <a:off x="692764" y="2250643"/>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Doel: Informeren en vermaken van ruimtetoeristen tijdens lange ruimtereizen.</a:t>
          </a:r>
          <a:endParaRPr lang="en-US" sz="1400" kern="1200"/>
        </a:p>
      </dsp:txBody>
      <dsp:txXfrm>
        <a:off x="692764" y="2250643"/>
        <a:ext cx="4524408" cy="599796"/>
      </dsp:txXfrm>
    </dsp:sp>
    <dsp:sp modelId="{8DF8D970-09B8-4B08-924E-CCD09A33CE77}">
      <dsp:nvSpPr>
        <dsp:cNvPr id="0" name=""/>
        <dsp:cNvSpPr/>
      </dsp:nvSpPr>
      <dsp:spPr>
        <a:xfrm>
          <a:off x="0" y="3000388"/>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379DB-D8CE-4409-A2C6-F2EDA2F7E919}">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15E285-3CF3-495F-BC5A-A322002EE1C2}">
      <dsp:nvSpPr>
        <dsp:cNvPr id="0" name=""/>
        <dsp:cNvSpPr/>
      </dsp:nvSpPr>
      <dsp:spPr>
        <a:xfrm>
          <a:off x="692764" y="3000388"/>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Doelgroep(en): Avontuurlijke mensen met interesse in ruimtevaart en wetenschap.</a:t>
          </a:r>
          <a:endParaRPr lang="en-US" sz="1400" kern="1200"/>
        </a:p>
      </dsp:txBody>
      <dsp:txXfrm>
        <a:off x="692764" y="3000388"/>
        <a:ext cx="4524408" cy="599796"/>
      </dsp:txXfrm>
    </dsp:sp>
    <dsp:sp modelId="{E0D9586A-D3B9-4FA3-98B4-6CC5DDBB179B}">
      <dsp:nvSpPr>
        <dsp:cNvPr id="0" name=""/>
        <dsp:cNvSpPr/>
      </dsp:nvSpPr>
      <dsp:spPr>
        <a:xfrm>
          <a:off x="0" y="3750134"/>
          <a:ext cx="5217173"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6C3C4-AB78-417B-96A4-50346BC4C89B}">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05DA4C-8073-424C-8AF9-6926621BB676}">
      <dsp:nvSpPr>
        <dsp:cNvPr id="0" name=""/>
        <dsp:cNvSpPr/>
      </dsp:nvSpPr>
      <dsp:spPr>
        <a:xfrm>
          <a:off x="692764" y="3750134"/>
          <a:ext cx="4524408"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22300">
            <a:lnSpc>
              <a:spcPct val="100000"/>
            </a:lnSpc>
            <a:spcBef>
              <a:spcPct val="0"/>
            </a:spcBef>
            <a:spcAft>
              <a:spcPct val="35000"/>
            </a:spcAft>
            <a:buNone/>
          </a:pPr>
          <a:r>
            <a:rPr lang="nl-NL" sz="1400" kern="1200"/>
            <a:t>Product: Applicatie voor informatie over vlucht, ruimteschip, wellness, fitness, dagmenu, en entertainment.</a:t>
          </a:r>
          <a:endParaRPr lang="en-US" sz="1400" kern="1200"/>
        </a:p>
      </dsp:txBody>
      <dsp:txXfrm>
        <a:off x="692764" y="3750134"/>
        <a:ext cx="4524408"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CA68-6766-F2E3-BCD6-32A028089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8E0732C-3ACF-636C-8837-4785A4963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DE567D9-89D1-1C37-FB09-9104C408BDDD}"/>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300F60A0-A92B-2950-42C7-ED2D2526618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ACBAFAB-9B12-9A0F-9ACF-696DC363E3E7}"/>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66139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7706-B3D3-5D24-08D3-A8E478F9F4B0}"/>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163E9F7-0783-A996-5CE8-8A69605B0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60B0099-C5C2-D091-EC2B-BA79DCD35D57}"/>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C9A2860B-5B78-73A5-01C2-C753BE979D6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63EE83B-07C9-B80B-4420-13C5AB17FB08}"/>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36924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3ED91-F2B7-441B-1FFC-F22F61D0C8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D8A5622-DAF5-9FAA-DEAF-D1933D17D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B06BC6D-B4F7-86F8-3D72-A14403F7714C}"/>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B6394CED-AB8D-3E45-6FE5-9E4C79535D6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8568599-25BA-25DB-0817-11BBDAB1261D}"/>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267046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8AD1-708F-2629-993B-DEC40E2E3F6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80CD223-4FAD-8EFB-CA7E-072B713E4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66B973-25CF-5AC2-F16E-454AEFC17FF2}"/>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9CAEB211-EF1B-767B-318C-CA049E04310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C5A48A6-FB2E-9B9B-DE2B-8DCCE8A79B84}"/>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116943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5996-14CC-CAC4-22B3-9B2B34BB9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388D373-7DC9-073E-1AD0-F21C04C41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0AE4E-83A0-6BA3-A75E-04E1A79DC22B}"/>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CE683BD9-2B90-424A-B10D-503F0156D63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22EB856-3A63-9E3E-F267-AC03FF84812F}"/>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11320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3CA1-90C3-08CA-EB9F-97E6D289A30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A0AEC3A-3E11-4B5D-9803-7E9DB8EF94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DD6E925-8F30-9693-202B-B1A159A67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665DFD1-3D26-9C7F-FAF5-0D738C81EC9F}"/>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6" name="Footer Placeholder 5">
            <a:extLst>
              <a:ext uri="{FF2B5EF4-FFF2-40B4-BE49-F238E27FC236}">
                <a16:creationId xmlns:a16="http://schemas.microsoft.com/office/drawing/2014/main" id="{B2813D8F-0E1F-1790-8174-03DFEE9A683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B07A1C5-D188-BBA5-4A3A-8427FB56F7AE}"/>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410820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D5DA-2C58-47CE-0B66-FA1914C65C6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51327D8F-2A2D-0BF9-F45D-10A11F88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1B771-42C6-98C5-025A-5DA676DA9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FEEC14C-4EC9-C16E-CD0A-CC4DC12AB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7F328-42B6-7107-E5E6-42A60AA3C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FF6DC7C9-D5C1-AE74-22DB-5548897A36C5}"/>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8" name="Footer Placeholder 7">
            <a:extLst>
              <a:ext uri="{FF2B5EF4-FFF2-40B4-BE49-F238E27FC236}">
                <a16:creationId xmlns:a16="http://schemas.microsoft.com/office/drawing/2014/main" id="{04490C4E-6498-F49D-3CAE-1F3D6BAAECE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FB3E2BAA-0EEB-392B-46B8-04037793B60A}"/>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248299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B25C-DB8A-3D05-CD8C-6E40D079E29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544D0375-900A-BADC-032D-8C9BAD4E9766}"/>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4" name="Footer Placeholder 3">
            <a:extLst>
              <a:ext uri="{FF2B5EF4-FFF2-40B4-BE49-F238E27FC236}">
                <a16:creationId xmlns:a16="http://schemas.microsoft.com/office/drawing/2014/main" id="{D489DDDE-BD3A-6947-500D-AF8B0FD8C74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1617172-8DE0-2BF4-D895-8394F9221872}"/>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211274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8B13-D700-9638-02B0-74466F610E83}"/>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3" name="Footer Placeholder 2">
            <a:extLst>
              <a:ext uri="{FF2B5EF4-FFF2-40B4-BE49-F238E27FC236}">
                <a16:creationId xmlns:a16="http://schemas.microsoft.com/office/drawing/2014/main" id="{8B341938-DFFA-ACF1-310C-ED5C08297A2B}"/>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99A3A5EE-F57F-1647-4561-03BC3FE8C0FA}"/>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183486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2CCA-C8E3-3859-437F-48958600E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3F58CFE0-EEEA-122A-1F00-C43C64B8F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2E1A85C-6144-309B-CDA4-A8B403578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B6429-466B-1B07-AE83-FFF7C2F14BC8}"/>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6" name="Footer Placeholder 5">
            <a:extLst>
              <a:ext uri="{FF2B5EF4-FFF2-40B4-BE49-F238E27FC236}">
                <a16:creationId xmlns:a16="http://schemas.microsoft.com/office/drawing/2014/main" id="{8CB9412F-95CF-44ED-EA21-DF518BBCE35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3B9F809-04C4-C029-EDB4-234B1936A02B}"/>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9706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AE9F-26D5-8726-8C66-E447312FA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508F9BA-7FAE-CF19-C29E-40A8973F8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7C8A965-7E7C-7988-84FE-A36533569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F54882-4C4B-42F8-ABF1-B90C849FEF04}"/>
              </a:ext>
            </a:extLst>
          </p:cNvPr>
          <p:cNvSpPr>
            <a:spLocks noGrp="1"/>
          </p:cNvSpPr>
          <p:nvPr>
            <p:ph type="dt" sz="half" idx="10"/>
          </p:nvPr>
        </p:nvSpPr>
        <p:spPr/>
        <p:txBody>
          <a:bodyPr/>
          <a:lstStyle/>
          <a:p>
            <a:fld id="{E9ED55FD-D7C8-4AE0-9DB3-39A3C0F015FF}" type="datetimeFigureOut">
              <a:rPr lang="nl-NL" smtClean="0"/>
              <a:t>16-11-2023</a:t>
            </a:fld>
            <a:endParaRPr lang="nl-NL"/>
          </a:p>
        </p:txBody>
      </p:sp>
      <p:sp>
        <p:nvSpPr>
          <p:cNvPr id="6" name="Footer Placeholder 5">
            <a:extLst>
              <a:ext uri="{FF2B5EF4-FFF2-40B4-BE49-F238E27FC236}">
                <a16:creationId xmlns:a16="http://schemas.microsoft.com/office/drawing/2014/main" id="{CC2C5158-232F-DB2F-0763-195BB4A0E26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D3522E6-9019-63EF-B769-027E09D1F486}"/>
              </a:ext>
            </a:extLst>
          </p:cNvPr>
          <p:cNvSpPr>
            <a:spLocks noGrp="1"/>
          </p:cNvSpPr>
          <p:nvPr>
            <p:ph type="sldNum" sz="quarter" idx="12"/>
          </p:nvPr>
        </p:nvSpPr>
        <p:spPr/>
        <p:txBody>
          <a:bodyPr/>
          <a:lstStyle/>
          <a:p>
            <a:fld id="{1A2DAEDE-B926-40EE-B27A-EF36D5CFA346}" type="slidenum">
              <a:rPr lang="nl-NL" smtClean="0"/>
              <a:t>‹#›</a:t>
            </a:fld>
            <a:endParaRPr lang="nl-NL"/>
          </a:p>
        </p:txBody>
      </p:sp>
    </p:spTree>
    <p:extLst>
      <p:ext uri="{BB962C8B-B14F-4D97-AF65-F5344CB8AC3E}">
        <p14:creationId xmlns:p14="http://schemas.microsoft.com/office/powerpoint/2010/main" val="11357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BCCA2-4A70-F2D7-90E3-FC4C4EC74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0D4978A-ED80-A19D-AC68-A86C6249E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4E68E5-C8B0-536D-7024-79F53B416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D55FD-D7C8-4AE0-9DB3-39A3C0F015FF}" type="datetimeFigureOut">
              <a:rPr lang="nl-NL" smtClean="0"/>
              <a:t>16-11-2023</a:t>
            </a:fld>
            <a:endParaRPr lang="nl-NL"/>
          </a:p>
        </p:txBody>
      </p:sp>
      <p:sp>
        <p:nvSpPr>
          <p:cNvPr id="5" name="Footer Placeholder 4">
            <a:extLst>
              <a:ext uri="{FF2B5EF4-FFF2-40B4-BE49-F238E27FC236}">
                <a16:creationId xmlns:a16="http://schemas.microsoft.com/office/drawing/2014/main" id="{48865E5B-8B9B-6DF6-15A7-0E3CF95EE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E0899E8-408D-7B3D-49F7-EF9FDC09E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AEDE-B926-40EE-B27A-EF36D5CFA346}" type="slidenum">
              <a:rPr lang="nl-NL" smtClean="0"/>
              <a:t>‹#›</a:t>
            </a:fld>
            <a:endParaRPr lang="nl-NL"/>
          </a:p>
        </p:txBody>
      </p:sp>
    </p:spTree>
    <p:extLst>
      <p:ext uri="{BB962C8B-B14F-4D97-AF65-F5344CB8AC3E}">
        <p14:creationId xmlns:p14="http://schemas.microsoft.com/office/powerpoint/2010/main" val="293343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9F318-D37E-7031-70EB-C68C75208769}"/>
              </a:ext>
            </a:extLst>
          </p:cNvPr>
          <p:cNvSpPr>
            <a:spLocks noGrp="1"/>
          </p:cNvSpPr>
          <p:nvPr>
            <p:ph type="title"/>
          </p:nvPr>
        </p:nvSpPr>
        <p:spPr>
          <a:xfrm>
            <a:off x="6234865" y="568517"/>
            <a:ext cx="5248221" cy="1067209"/>
          </a:xfrm>
        </p:spPr>
        <p:txBody>
          <a:bodyPr>
            <a:normAutofit/>
          </a:bodyPr>
          <a:lstStyle/>
          <a:p>
            <a:r>
              <a:rPr lang="nl-NL">
                <a:solidFill>
                  <a:schemeClr val="bg1"/>
                </a:solidFill>
              </a:rPr>
              <a:t>Sleutelwoorden</a:t>
            </a:r>
            <a:r>
              <a:rPr lang="nl-NL" b="1" i="0">
                <a:solidFill>
                  <a:schemeClr val="bg1"/>
                </a:solidFill>
                <a:effectLst/>
                <a:latin typeface="Söhne"/>
              </a:rPr>
              <a:t>:</a:t>
            </a:r>
            <a:endParaRPr lang="nl-NL">
              <a:solidFill>
                <a:schemeClr val="bg1"/>
              </a:solidFill>
            </a:endParaRPr>
          </a:p>
        </p:txBody>
      </p:sp>
      <p:pic>
        <p:nvPicPr>
          <p:cNvPr id="2050" name="Picture 2" descr="Space technology – world-class space research and solutions | VTT">
            <a:extLst>
              <a:ext uri="{FF2B5EF4-FFF2-40B4-BE49-F238E27FC236}">
                <a16:creationId xmlns:a16="http://schemas.microsoft.com/office/drawing/2014/main" id="{64C9677D-2EFB-3F14-2B6D-C2CA9FFBF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45" r="1"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058" name="Freeform: Shape 205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59" name="Freeform: Shape 205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B2E482C7-E7F6-3ACA-E3D6-E6820FF43A46}"/>
              </a:ext>
            </a:extLst>
          </p:cNvPr>
          <p:cNvSpPr>
            <a:spLocks noGrp="1"/>
          </p:cNvSpPr>
          <p:nvPr>
            <p:ph idx="1"/>
          </p:nvPr>
        </p:nvSpPr>
        <p:spPr>
          <a:xfrm>
            <a:off x="6234868" y="1820369"/>
            <a:ext cx="5217173" cy="4351338"/>
          </a:xfrm>
        </p:spPr>
        <p:txBody>
          <a:bodyPr>
            <a:normAutofit/>
          </a:bodyPr>
          <a:lstStyle/>
          <a:p>
            <a:pPr>
              <a:buFont typeface="Arial" panose="020B0604020202020204" pitchFamily="34" charset="0"/>
              <a:buChar char="•"/>
            </a:pPr>
            <a:r>
              <a:rPr lang="nl-NL" sz="2400">
                <a:solidFill>
                  <a:schemeClr val="bg1"/>
                </a:solidFill>
              </a:rPr>
              <a:t>Inflight entertainmentsysteem</a:t>
            </a:r>
          </a:p>
          <a:p>
            <a:pPr>
              <a:buFont typeface="Arial" panose="020B0604020202020204" pitchFamily="34" charset="0"/>
              <a:buChar char="•"/>
            </a:pPr>
            <a:r>
              <a:rPr lang="nl-NL" sz="2400">
                <a:solidFill>
                  <a:schemeClr val="bg1"/>
                </a:solidFill>
              </a:rPr>
              <a:t>Ruimtereizen</a:t>
            </a:r>
          </a:p>
          <a:p>
            <a:pPr>
              <a:buFont typeface="Arial" panose="020B0604020202020204" pitchFamily="34" charset="0"/>
              <a:buChar char="•"/>
            </a:pPr>
            <a:r>
              <a:rPr lang="nl-NL" sz="2400">
                <a:solidFill>
                  <a:schemeClr val="bg1"/>
                </a:solidFill>
              </a:rPr>
              <a:t>Vluchtinformatie, ruimteschipdetails, menu's, wellness/fitness, VR-holodeck, bibliotheek, webcamfeeds, mini-games, films/series, muziek, e-boeken</a:t>
            </a:r>
          </a:p>
          <a:p>
            <a:pPr>
              <a:buFont typeface="Arial" panose="020B0604020202020204" pitchFamily="34" charset="0"/>
              <a:buChar char="•"/>
            </a:pPr>
            <a:r>
              <a:rPr lang="nl-NL" sz="2400">
                <a:solidFill>
                  <a:schemeClr val="bg1"/>
                </a:solidFill>
              </a:rPr>
              <a:t>Doelgroep: ruimtetoeristen</a:t>
            </a:r>
          </a:p>
          <a:p>
            <a:pPr>
              <a:buFont typeface="Arial" panose="020B0604020202020204" pitchFamily="34" charset="0"/>
              <a:buChar char="•"/>
            </a:pPr>
            <a:r>
              <a:rPr lang="nl-NL" sz="2400">
                <a:solidFill>
                  <a:schemeClr val="bg1"/>
                </a:solidFill>
              </a:rPr>
              <a:t>Applicatie: informatie, video’s, series, muziek, e-books</a:t>
            </a:r>
          </a:p>
          <a:p>
            <a:endParaRPr lang="nl-NL" sz="2400">
              <a:solidFill>
                <a:schemeClr val="bg1"/>
              </a:solidFill>
            </a:endParaRPr>
          </a:p>
        </p:txBody>
      </p:sp>
      <p:grpSp>
        <p:nvGrpSpPr>
          <p:cNvPr id="206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62" name="Freeform: Shape 206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3" name="Freeform: Shape 206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467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B7ADD-B54E-D66E-1D7A-2BE40A11329B}"/>
              </a:ext>
            </a:extLst>
          </p:cNvPr>
          <p:cNvSpPr>
            <a:spLocks noGrp="1"/>
          </p:cNvSpPr>
          <p:nvPr>
            <p:ph type="title"/>
          </p:nvPr>
        </p:nvSpPr>
        <p:spPr>
          <a:xfrm>
            <a:off x="5956784" y="396117"/>
            <a:ext cx="5217172" cy="1158857"/>
          </a:xfrm>
        </p:spPr>
        <p:txBody>
          <a:bodyPr anchor="b">
            <a:normAutofit/>
          </a:bodyPr>
          <a:lstStyle/>
          <a:p>
            <a:r>
              <a:rPr lang="nl-NL" sz="2400">
                <a:solidFill>
                  <a:schemeClr val="bg1"/>
                </a:solidFill>
              </a:rPr>
              <a:t>Introductie van het Projectplan:</a:t>
            </a:r>
            <a:br>
              <a:rPr lang="nl-NL" sz="2400">
                <a:solidFill>
                  <a:schemeClr val="bg1"/>
                </a:solidFill>
              </a:rPr>
            </a:br>
            <a:br>
              <a:rPr lang="nl-NL" sz="2400">
                <a:solidFill>
                  <a:schemeClr val="bg1"/>
                </a:solidFill>
              </a:rPr>
            </a:br>
            <a:endParaRPr lang="nl-NL" sz="2400">
              <a:solidFill>
                <a:schemeClr val="bg1"/>
              </a:solidFill>
            </a:endParaRPr>
          </a:p>
        </p:txBody>
      </p:sp>
      <p:grpSp>
        <p:nvGrpSpPr>
          <p:cNvPr id="1033"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1034" name="Freeform: Shape 1033">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037" name="Oval 1036">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9" name="Oval 1038">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The Space Tech Revolution &amp; Global Entertainment Networks - Work Like  Everybody's Watching - Play With Me! - Issues - dotmagazine">
            <a:extLst>
              <a:ext uri="{FF2B5EF4-FFF2-40B4-BE49-F238E27FC236}">
                <a16:creationId xmlns:a16="http://schemas.microsoft.com/office/drawing/2014/main" id="{1D46C51D-9025-2F0F-C5CE-E7843C29FD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1" r="32032" b="1"/>
          <a:stretch/>
        </p:blipFill>
        <p:spPr bwMode="auto">
          <a:xfrm>
            <a:off x="1526293" y="1554974"/>
            <a:ext cx="355504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1042" name="Freeform: Shape 1041">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6" name="Content Placeholder 2">
            <a:extLst>
              <a:ext uri="{FF2B5EF4-FFF2-40B4-BE49-F238E27FC236}">
                <a16:creationId xmlns:a16="http://schemas.microsoft.com/office/drawing/2014/main" id="{B69F9C00-87CF-18BF-DB42-78CFB6BB4186}"/>
              </a:ext>
            </a:extLst>
          </p:cNvPr>
          <p:cNvGraphicFramePr>
            <a:graphicFrameLocks noGrp="1"/>
          </p:cNvGraphicFramePr>
          <p:nvPr>
            <p:ph idx="1"/>
            <p:extLst>
              <p:ext uri="{D42A27DB-BD31-4B8C-83A1-F6EECF244321}">
                <p14:modId xmlns:p14="http://schemas.microsoft.com/office/powerpoint/2010/main" val="3064583153"/>
              </p:ext>
            </p:extLst>
          </p:nvPr>
        </p:nvGraphicFramePr>
        <p:xfrm>
          <a:off x="5956783" y="1747592"/>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030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1" name="Rectangle 309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FEFAF-6127-E241-64A7-4C3B443A143E}"/>
              </a:ext>
            </a:extLst>
          </p:cNvPr>
          <p:cNvSpPr>
            <a:spLocks noGrp="1"/>
          </p:cNvSpPr>
          <p:nvPr>
            <p:ph type="title"/>
          </p:nvPr>
        </p:nvSpPr>
        <p:spPr>
          <a:xfrm>
            <a:off x="6234865" y="568517"/>
            <a:ext cx="5248221" cy="1067209"/>
          </a:xfrm>
        </p:spPr>
        <p:txBody>
          <a:bodyPr>
            <a:normAutofit/>
          </a:bodyPr>
          <a:lstStyle/>
          <a:p>
            <a:r>
              <a:rPr lang="nl-NL" sz="2800" b="1" i="0">
                <a:solidFill>
                  <a:schemeClr val="bg1"/>
                </a:solidFill>
                <a:effectLst/>
                <a:latin typeface="Söhne"/>
              </a:rPr>
              <a:t>Samenvatting in Eigen Woorden:</a:t>
            </a:r>
            <a:r>
              <a:rPr lang="nl-NL" sz="2800" b="0" i="0">
                <a:solidFill>
                  <a:schemeClr val="bg1"/>
                </a:solidFill>
                <a:effectLst/>
                <a:latin typeface="Söhne"/>
              </a:rPr>
              <a:t> </a:t>
            </a:r>
            <a:br>
              <a:rPr lang="nl-NL" sz="2800">
                <a:solidFill>
                  <a:schemeClr val="bg1"/>
                </a:solidFill>
              </a:rPr>
            </a:br>
            <a:endParaRPr lang="nl-NL" sz="2800">
              <a:solidFill>
                <a:schemeClr val="bg1"/>
              </a:solidFill>
            </a:endParaRPr>
          </a:p>
        </p:txBody>
      </p:sp>
      <p:pic>
        <p:nvPicPr>
          <p:cNvPr id="3074" name="Picture 2" descr="Mars: Interesting facts, figures and fun questions about the Red Planet -  BBC Science Focus Magazine">
            <a:extLst>
              <a:ext uri="{FF2B5EF4-FFF2-40B4-BE49-F238E27FC236}">
                <a16:creationId xmlns:a16="http://schemas.microsoft.com/office/drawing/2014/main" id="{9779C190-A101-635A-D7F6-F8DB23F1B9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26" r="15025" b="1"/>
          <a:stretch/>
        </p:blipFill>
        <p:spPr bwMode="auto">
          <a:xfrm>
            <a:off x="311622" y="817628"/>
            <a:ext cx="5779504" cy="5779504"/>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3092" name="Group 309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082" name="Freeform: Shape 308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93" name="Freeform: Shape 309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1C890C0C-04BA-4A8C-6A91-31166E667731}"/>
              </a:ext>
            </a:extLst>
          </p:cNvPr>
          <p:cNvSpPr>
            <a:spLocks noGrp="1"/>
          </p:cNvSpPr>
          <p:nvPr>
            <p:ph idx="1"/>
          </p:nvPr>
        </p:nvSpPr>
        <p:spPr>
          <a:xfrm>
            <a:off x="6234868" y="1820369"/>
            <a:ext cx="5217173" cy="4351338"/>
          </a:xfrm>
        </p:spPr>
        <p:txBody>
          <a:bodyPr>
            <a:normAutofit/>
          </a:bodyPr>
          <a:lstStyle/>
          <a:p>
            <a:r>
              <a:rPr lang="nl-NL" sz="2400">
                <a:solidFill>
                  <a:schemeClr val="bg1"/>
                </a:solidFill>
              </a:rPr>
              <a:t>De opdracht betreft het ontwikkelen van een inflight entertainmentsysteem voor ruimtetoeristen, in opdracht van UISA. Het doel is om reizigers te informeren en vermaken tijdens lange ruimtereizen. De applicatie moet informatie verstrekken over de vlucht, het ruimteschip, wellness- en fitnessfaciliteiten, het dagmenu en diverse vormen van entertainment, waaronder video’s, series, muziek en e-books.</a:t>
            </a:r>
          </a:p>
        </p:txBody>
      </p:sp>
      <p:grpSp>
        <p:nvGrpSpPr>
          <p:cNvPr id="309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86" name="Freeform: Shape 308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7" name="Freeform: Shape 308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8" name="Freeform: Shape 308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9" name="Freeform: Shape 308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0" name="Freeform: Shape 308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367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9" name="Rectangle 41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5300E-0F9A-E970-D56F-48B7C37DAC0F}"/>
              </a:ext>
            </a:extLst>
          </p:cNvPr>
          <p:cNvSpPr>
            <a:spLocks noGrp="1"/>
          </p:cNvSpPr>
          <p:nvPr>
            <p:ph type="title"/>
          </p:nvPr>
        </p:nvSpPr>
        <p:spPr>
          <a:xfrm>
            <a:off x="5956784" y="396117"/>
            <a:ext cx="5217172" cy="1158857"/>
          </a:xfrm>
        </p:spPr>
        <p:txBody>
          <a:bodyPr anchor="b">
            <a:normAutofit/>
          </a:bodyPr>
          <a:lstStyle/>
          <a:p>
            <a:r>
              <a:rPr lang="nl-NL" b="1" i="0">
                <a:solidFill>
                  <a:schemeClr val="bg1"/>
                </a:solidFill>
                <a:effectLst/>
                <a:latin typeface="Söhne"/>
              </a:rPr>
              <a:t>Vat de Tekst Samen:</a:t>
            </a:r>
            <a:r>
              <a:rPr lang="nl-NL" b="0" i="0">
                <a:solidFill>
                  <a:schemeClr val="bg1"/>
                </a:solidFill>
                <a:effectLst/>
                <a:latin typeface="Söhne"/>
              </a:rPr>
              <a:t> </a:t>
            </a:r>
            <a:endParaRPr lang="nl-NL">
              <a:solidFill>
                <a:schemeClr val="bg1"/>
              </a:solidFill>
            </a:endParaRPr>
          </a:p>
        </p:txBody>
      </p:sp>
      <p:grpSp>
        <p:nvGrpSpPr>
          <p:cNvPr id="4141"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4142" name="Freeform: Shape 4141">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4143" name="Freeform: Shape 4142">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145" name="Oval 4144">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47" name="Oval 4146">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100" name="Picture 4" descr="Advanced Space Flight by Guillermo Pawlowsky">
            <a:extLst>
              <a:ext uri="{FF2B5EF4-FFF2-40B4-BE49-F238E27FC236}">
                <a16:creationId xmlns:a16="http://schemas.microsoft.com/office/drawing/2014/main" id="{B35339EE-B448-5FBD-98EA-9B03C8B0E8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16" b="1"/>
          <a:stretch/>
        </p:blipFill>
        <p:spPr bwMode="auto">
          <a:xfrm>
            <a:off x="1526293" y="1554974"/>
            <a:ext cx="355504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4149"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4150" name="Freeform: Shape 4149">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151" name="Freeform: Shape 4150">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152" name="Freeform: Shape 4151">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153" name="Freeform: Shape 4152">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154" name="Freeform: Shape 4153">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55" name="Freeform: Shape 4154">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56" name="Freeform: Shape 4155">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57" name="Freeform: Shape 4156">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58" name="Freeform: Shape 4157">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59" name="Freeform: Shape 4158">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60" name="Freeform: Shape 4159">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161" name="Freeform: Shape 4160">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62" name="Freeform: Shape 4161">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B622EE0-EC3F-D6D9-B6BD-43C4ED2F1C98}"/>
              </a:ext>
            </a:extLst>
          </p:cNvPr>
          <p:cNvSpPr>
            <a:spLocks noGrp="1"/>
          </p:cNvSpPr>
          <p:nvPr>
            <p:ph idx="1"/>
          </p:nvPr>
        </p:nvSpPr>
        <p:spPr>
          <a:xfrm>
            <a:off x="5956783" y="1747592"/>
            <a:ext cx="5217173" cy="4351338"/>
          </a:xfrm>
        </p:spPr>
        <p:txBody>
          <a:bodyPr>
            <a:normAutofit/>
          </a:bodyPr>
          <a:lstStyle/>
          <a:p>
            <a:r>
              <a:rPr lang="nl-NL" sz="2200">
                <a:solidFill>
                  <a:schemeClr val="bg1"/>
                </a:solidFill>
              </a:rPr>
              <a:t>Het project "Mission to Mars" voor UISA vraagt om de ontwikkeling van een inflight entertainmentsysteem voor ruimtetoeristen. De applicatie moet informatie bieden over de vlucht, ruimteschipdetails, wellness en fitness, dagmenu, en diverse entertainmentopties. De doelgroep zijn avontuurlijke mensen met interesse in ruimtevaart. De projectfasering omvat onderzoek, prototyping, creatie, implementatie en evaluatie.</a:t>
            </a:r>
          </a:p>
        </p:txBody>
      </p:sp>
    </p:spTree>
    <p:extLst>
      <p:ext uri="{BB962C8B-B14F-4D97-AF65-F5344CB8AC3E}">
        <p14:creationId xmlns:p14="http://schemas.microsoft.com/office/powerpoint/2010/main" val="425199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59176-8219-CCE6-F828-661DE76DDFF5}"/>
              </a:ext>
            </a:extLst>
          </p:cNvPr>
          <p:cNvSpPr>
            <a:spLocks noGrp="1"/>
          </p:cNvSpPr>
          <p:nvPr>
            <p:ph type="title"/>
          </p:nvPr>
        </p:nvSpPr>
        <p:spPr>
          <a:xfrm>
            <a:off x="5956784" y="396117"/>
            <a:ext cx="5217172" cy="1158857"/>
          </a:xfrm>
        </p:spPr>
        <p:txBody>
          <a:bodyPr anchor="b">
            <a:normAutofit/>
          </a:bodyPr>
          <a:lstStyle/>
          <a:p>
            <a:r>
              <a:rPr lang="nl-NL" sz="3700">
                <a:solidFill>
                  <a:schemeClr val="bg1"/>
                </a:solidFill>
              </a:rPr>
              <a:t>Controle van de Samenvatting:</a:t>
            </a:r>
          </a:p>
        </p:txBody>
      </p:sp>
      <p:grpSp>
        <p:nvGrpSpPr>
          <p:cNvPr id="5129"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5130" name="Freeform: Shape 5129">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131" name="Freeform: Shape 5130">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133" name="Oval 5132">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5" name="Oval 5134">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22" name="Picture 2" descr="Satellite Technology Advancements: Enhancing Communication and Earth  Observation - Technology Innovators">
            <a:extLst>
              <a:ext uri="{FF2B5EF4-FFF2-40B4-BE49-F238E27FC236}">
                <a16:creationId xmlns:a16="http://schemas.microsoft.com/office/drawing/2014/main" id="{B6FF4B03-9B1F-62F9-A89A-B41BDF4BD4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20" r="8214" b="-1"/>
          <a:stretch/>
        </p:blipFill>
        <p:spPr bwMode="auto">
          <a:xfrm>
            <a:off x="1526293" y="1554974"/>
            <a:ext cx="355504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5137"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5138" name="Freeform: Shape 5137">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139" name="Freeform: Shape 5138">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140" name="Freeform: Shape 5139">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141" name="Freeform: Shape 5140">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142" name="Freeform: Shape 5141">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143" name="Freeform: Shape 5142">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144" name="Freeform: Shape 5143">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45" name="Freeform: Shape 5144">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146" name="Freeform: Shape 5145">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147" name="Freeform: Shape 5146">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148" name="Freeform: Shape 5147">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149" name="Freeform: Shape 5148">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150" name="Freeform: Shape 5149">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4CBE464-EFC9-BF37-6D19-F57CF08FA892}"/>
              </a:ext>
            </a:extLst>
          </p:cNvPr>
          <p:cNvSpPr>
            <a:spLocks noGrp="1"/>
          </p:cNvSpPr>
          <p:nvPr>
            <p:ph idx="1"/>
          </p:nvPr>
        </p:nvSpPr>
        <p:spPr>
          <a:xfrm>
            <a:off x="5956783" y="1747592"/>
            <a:ext cx="5217173" cy="4351338"/>
          </a:xfrm>
        </p:spPr>
        <p:txBody>
          <a:bodyPr>
            <a:normAutofit/>
          </a:bodyPr>
          <a:lstStyle/>
          <a:p>
            <a:pPr>
              <a:buFont typeface="Arial" panose="020B0604020202020204" pitchFamily="34" charset="0"/>
              <a:buChar char="•"/>
            </a:pPr>
            <a:r>
              <a:rPr lang="nl-NL">
                <a:solidFill>
                  <a:schemeClr val="bg1"/>
                </a:solidFill>
              </a:rPr>
              <a:t>Belangrijke informatie is opgenomen.</a:t>
            </a:r>
          </a:p>
          <a:p>
            <a:pPr>
              <a:buFont typeface="Arial" panose="020B0604020202020204" pitchFamily="34" charset="0"/>
              <a:buChar char="•"/>
            </a:pPr>
            <a:r>
              <a:rPr lang="nl-NL">
                <a:solidFill>
                  <a:schemeClr val="bg1"/>
                </a:solidFill>
              </a:rPr>
              <a:t>Alleen relevante informatie staat vermeld.</a:t>
            </a:r>
          </a:p>
          <a:p>
            <a:pPr>
              <a:buFont typeface="Arial" panose="020B0604020202020204" pitchFamily="34" charset="0"/>
              <a:buChar char="•"/>
            </a:pPr>
            <a:r>
              <a:rPr lang="nl-NL">
                <a:solidFill>
                  <a:schemeClr val="bg1"/>
                </a:solidFill>
              </a:rPr>
              <a:t>De informatie volgt een logische volgorde.</a:t>
            </a:r>
          </a:p>
          <a:p>
            <a:pPr>
              <a:buFont typeface="Arial" panose="020B0604020202020204" pitchFamily="34" charset="0"/>
              <a:buChar char="•"/>
            </a:pPr>
            <a:r>
              <a:rPr lang="nl-NL">
                <a:solidFill>
                  <a:schemeClr val="bg1"/>
                </a:solidFill>
              </a:rPr>
              <a:t>Taalverzorging is correct.</a:t>
            </a:r>
          </a:p>
          <a:p>
            <a:endParaRPr lang="nl-NL">
              <a:solidFill>
                <a:schemeClr val="bg1"/>
              </a:solidFill>
            </a:endParaRPr>
          </a:p>
        </p:txBody>
      </p:sp>
    </p:spTree>
    <p:extLst>
      <p:ext uri="{BB962C8B-B14F-4D97-AF65-F5344CB8AC3E}">
        <p14:creationId xmlns:p14="http://schemas.microsoft.com/office/powerpoint/2010/main" val="2580402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3a6df92-c815-4d51-9eee-2421d374add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9477A0F96C3B43AE03CF7815B65BF3" ma:contentTypeVersion="7" ma:contentTypeDescription="Een nieuw document maken." ma:contentTypeScope="" ma:versionID="1f96e9cfb2c8939df871490d74914ed3">
  <xsd:schema xmlns:xsd="http://www.w3.org/2001/XMLSchema" xmlns:xs="http://www.w3.org/2001/XMLSchema" xmlns:p="http://schemas.microsoft.com/office/2006/metadata/properties" xmlns:ns3="f3a6df92-c815-4d51-9eee-2421d374addd" xmlns:ns4="eb3daa37-c594-4013-a1d5-5993a508f827" targetNamespace="http://schemas.microsoft.com/office/2006/metadata/properties" ma:root="true" ma:fieldsID="c858d963f28d1a06c88d3aa3464ff6bc" ns3:_="" ns4:_="">
    <xsd:import namespace="f3a6df92-c815-4d51-9eee-2421d374addd"/>
    <xsd:import namespace="eb3daa37-c594-4013-a1d5-5993a508f82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a6df92-c815-4d51-9eee-2421d374add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daa37-c594-4013-a1d5-5993a508f827" elementFormDefault="qualified">
    <xsd:import namespace="http://schemas.microsoft.com/office/2006/documentManagement/types"/>
    <xsd:import namespace="http://schemas.microsoft.com/office/infopath/2007/PartnerControls"/>
    <xsd:element name="SharedWithUsers" ma:index="9"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Gedeeld met details" ma:internalName="SharedWithDetails" ma:readOnly="true">
      <xsd:simpleType>
        <xsd:restriction base="dms:Note">
          <xsd:maxLength value="255"/>
        </xsd:restriction>
      </xsd:simpleType>
    </xsd:element>
    <xsd:element name="SharingHintHash" ma:index="11"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BC22E4-1767-4D02-AFD7-D873BB502B8D}">
  <ds:schemaRefs>
    <ds:schemaRef ds:uri="http://purl.org/dc/elements/1.1/"/>
    <ds:schemaRef ds:uri="http://purl.org/dc/dcmitype/"/>
    <ds:schemaRef ds:uri="http://www.w3.org/XML/1998/namespace"/>
    <ds:schemaRef ds:uri="http://schemas.microsoft.com/office/2006/documentManagement/types"/>
    <ds:schemaRef ds:uri="eb3daa37-c594-4013-a1d5-5993a508f827"/>
    <ds:schemaRef ds:uri="http://schemas.microsoft.com/office/2006/metadata/properties"/>
    <ds:schemaRef ds:uri="http://schemas.microsoft.com/office/infopath/2007/PartnerControls"/>
    <ds:schemaRef ds:uri="http://schemas.openxmlformats.org/package/2006/metadata/core-properties"/>
    <ds:schemaRef ds:uri="f3a6df92-c815-4d51-9eee-2421d374addd"/>
    <ds:schemaRef ds:uri="http://purl.org/dc/terms/"/>
  </ds:schemaRefs>
</ds:datastoreItem>
</file>

<file path=customXml/itemProps2.xml><?xml version="1.0" encoding="utf-8"?>
<ds:datastoreItem xmlns:ds="http://schemas.openxmlformats.org/officeDocument/2006/customXml" ds:itemID="{6E1DFF84-29C3-4A23-9560-1F03175B4A5F}">
  <ds:schemaRefs>
    <ds:schemaRef ds:uri="http://schemas.microsoft.com/sharepoint/v3/contenttype/forms"/>
  </ds:schemaRefs>
</ds:datastoreItem>
</file>

<file path=customXml/itemProps3.xml><?xml version="1.0" encoding="utf-8"?>
<ds:datastoreItem xmlns:ds="http://schemas.openxmlformats.org/officeDocument/2006/customXml" ds:itemID="{E4B5AE56-8BAA-420E-A57D-7A1DE7A16903}">
  <ds:schemaRefs>
    <ds:schemaRef ds:uri="eb3daa37-c594-4013-a1d5-5993a508f827"/>
    <ds:schemaRef ds:uri="f3a6df92-c815-4d51-9eee-2421d374ad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Sleutelwoorden:</vt:lpstr>
      <vt:lpstr>Introductie van het Projectplan:  </vt:lpstr>
      <vt:lpstr>Samenvatting in Eigen Woorden:  </vt:lpstr>
      <vt:lpstr>Vat de Tekst Samen: </vt:lpstr>
      <vt:lpstr>Controle van de Samenvatting: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Introductie van het Projectplan:  </dc:title>
  <dc:creator>Nigel Becholtz</dc:creator>
  <cp:lastModifiedBy>Nigel Becholtz</cp:lastModifiedBy>
  <cp:revision>2</cp:revision>
  <dcterms:created xsi:type="dcterms:W3CDTF">2023-11-16T08:09:08Z</dcterms:created>
  <dcterms:modified xsi:type="dcterms:W3CDTF">2023-11-16T10:18:55Z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0x010100FD9477A0F96C3B43AE03CF7815B65BF3</vt:lpwstr>
  </property>
</Properties>
</file>