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62" r:id="rId6"/>
    <p:sldId id="263" r:id="rId7"/>
    <p:sldId id="261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EF84-B702-4DAD-A173-CBC79587CD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E148-02BC-40A7-B0F2-007DF0B3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quickstart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Angular !=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ng new </a:t>
            </a:r>
            <a:r>
              <a:rPr lang="en-US" sz="2800" dirty="0" err="1" smtClean="0"/>
              <a:t>demp</a:t>
            </a:r>
            <a:r>
              <a:rPr lang="en-US" sz="2800" dirty="0" smtClean="0"/>
              <a:t>-app (output) – because you won’t want to wait 3 min…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15" y="1166405"/>
            <a:ext cx="9313178" cy="53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code </a:t>
            </a:r>
            <a:r>
              <a:rPr lang="en-US" dirty="0"/>
              <a:t>in Visual Studio Code 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ng serve (compile TS and run dev server)</a:t>
            </a:r>
          </a:p>
          <a:p>
            <a:r>
              <a:rPr lang="en-US" dirty="0" smtClean="0"/>
              <a:t>Localhost:4200 </a:t>
            </a:r>
          </a:p>
          <a:p>
            <a:r>
              <a:rPr lang="en-US" dirty="0" smtClean="0"/>
              <a:t>Check out code</a:t>
            </a:r>
          </a:p>
          <a:p>
            <a:r>
              <a:rPr lang="en-US" dirty="0" smtClean="0"/>
              <a:t>If time permits look at </a:t>
            </a:r>
            <a:r>
              <a:rPr lang="en-US" dirty="0" err="1" smtClean="0"/>
              <a:t>Trialnet</a:t>
            </a:r>
            <a:r>
              <a:rPr lang="en-US" dirty="0" smtClean="0"/>
              <a:t> Diary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vs 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2, 4, 5 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51846"/>
          </a:xfrm>
        </p:spPr>
        <p:txBody>
          <a:bodyPr>
            <a:normAutofit/>
          </a:bodyPr>
          <a:lstStyle/>
          <a:p>
            <a:r>
              <a:rPr lang="en-US" dirty="0" smtClean="0"/>
              <a:t>Complete Rewrite of JS</a:t>
            </a:r>
          </a:p>
          <a:p>
            <a:r>
              <a:rPr lang="en-US" dirty="0" smtClean="0"/>
              <a:t>Component Based</a:t>
            </a:r>
          </a:p>
          <a:p>
            <a:r>
              <a:rPr lang="en-US" dirty="0" smtClean="0"/>
              <a:t>Type Script </a:t>
            </a:r>
          </a:p>
          <a:p>
            <a:pPr lvl="1"/>
            <a:r>
              <a:rPr lang="en-US" dirty="0" smtClean="0"/>
              <a:t>More of a structured language</a:t>
            </a:r>
          </a:p>
          <a:p>
            <a:pPr lvl="1"/>
            <a:r>
              <a:rPr lang="en-US" dirty="0" smtClean="0"/>
              <a:t>Compiles into Java Script</a:t>
            </a:r>
          </a:p>
          <a:p>
            <a:r>
              <a:rPr lang="en-US" dirty="0" smtClean="0"/>
              <a:t>Not Just a SPA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 1.x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74925"/>
          </a:xfrm>
        </p:spPr>
        <p:txBody>
          <a:bodyPr/>
          <a:lstStyle/>
          <a:p>
            <a:r>
              <a:rPr lang="en-US" dirty="0" smtClean="0"/>
              <a:t>Java Script Like</a:t>
            </a:r>
          </a:p>
          <a:p>
            <a:r>
              <a:rPr lang="en-US" dirty="0" smtClean="0"/>
              <a:t>Controllers and Directives</a:t>
            </a:r>
          </a:p>
          <a:p>
            <a:r>
              <a:rPr lang="en-US" dirty="0" smtClean="0"/>
              <a:t>“Phasing out $scope but still needed in Directives”</a:t>
            </a:r>
          </a:p>
          <a:p>
            <a:r>
              <a:rPr lang="en-US" dirty="0" smtClean="0"/>
              <a:t>In need of a re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4472" y="5456921"/>
            <a:ext cx="10010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advantage to knowing AngularJS if you want to learn Angular.  In fact it may be easier to learn Angular if you don’t know AngularJS.  (AngularJS is still a valid tool and will be around for a while but I would not recommend its use for new projects.  Easier to learn Angular then learn how to maintain old JS code if necessary.)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is constantly being 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Month Release Cycles</a:t>
            </a:r>
          </a:p>
          <a:p>
            <a:r>
              <a:rPr lang="en-US" dirty="0" smtClean="0"/>
              <a:t>Versions</a:t>
            </a:r>
          </a:p>
          <a:p>
            <a:pPr lvl="1"/>
            <a:r>
              <a:rPr lang="en-US" dirty="0" smtClean="0"/>
              <a:t>2 – Complete rewrite of Angular.  </a:t>
            </a:r>
          </a:p>
          <a:p>
            <a:pPr lvl="2"/>
            <a:r>
              <a:rPr lang="en-US" dirty="0" smtClean="0"/>
              <a:t>Not backward compatible.  Although can be intermixed (they say)</a:t>
            </a:r>
          </a:p>
          <a:p>
            <a:pPr lvl="1"/>
            <a:r>
              <a:rPr lang="en-US" dirty="0" smtClean="0"/>
              <a:t>3 – There was no Version 3 </a:t>
            </a:r>
          </a:p>
          <a:p>
            <a:pPr lvl="1"/>
            <a:r>
              <a:rPr lang="en-US" dirty="0" smtClean="0"/>
              <a:t>4 – Skipped to </a:t>
            </a:r>
            <a:r>
              <a:rPr lang="en-US" dirty="0" err="1" smtClean="0"/>
              <a:t>Ver</a:t>
            </a:r>
            <a:r>
              <a:rPr lang="en-US" dirty="0" smtClean="0"/>
              <a:t> 4 to keep in “sync” with Router Release</a:t>
            </a:r>
          </a:p>
          <a:p>
            <a:pPr lvl="2"/>
            <a:r>
              <a:rPr lang="en-US" dirty="0" smtClean="0"/>
              <a:t>New Routing.  Old being deprecated.</a:t>
            </a:r>
          </a:p>
          <a:p>
            <a:pPr lvl="2"/>
            <a:r>
              <a:rPr lang="en-US" dirty="0" smtClean="0"/>
              <a:t>Concept of Form Models now “Reactive Forms” (name change)</a:t>
            </a:r>
          </a:p>
          <a:p>
            <a:pPr lvl="1"/>
            <a:r>
              <a:rPr lang="en-US" dirty="0" smtClean="0"/>
              <a:t>5 – New HTTP Module</a:t>
            </a:r>
          </a:p>
          <a:p>
            <a:pPr lvl="2"/>
            <a:r>
              <a:rPr lang="en-US" dirty="0" smtClean="0"/>
              <a:t>Actually available in </a:t>
            </a:r>
            <a:r>
              <a:rPr lang="en-US" dirty="0" err="1" smtClean="0"/>
              <a:t>Ver</a:t>
            </a:r>
            <a:r>
              <a:rPr lang="en-US" dirty="0" smtClean="0"/>
              <a:t> 4.3.</a:t>
            </a:r>
          </a:p>
          <a:p>
            <a:pPr lvl="2"/>
            <a:r>
              <a:rPr lang="en-US" dirty="0" smtClean="0"/>
              <a:t>Old versions still supported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 about SPAs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framework used to create applications.</a:t>
            </a:r>
          </a:p>
          <a:p>
            <a:r>
              <a:rPr lang="en-US" dirty="0"/>
              <a:t>Angular code can be used / reused for any deployment target: web, mobile web, native mobile and native desktop.</a:t>
            </a:r>
          </a:p>
          <a:p>
            <a:r>
              <a:rPr lang="en-US" dirty="0" smtClean="0"/>
              <a:t>Lazy loading allows modules to be loaded on demand to support larger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Angular work?</a:t>
            </a:r>
            <a:br>
              <a:rPr lang="en-US" dirty="0" smtClean="0"/>
            </a:br>
            <a:r>
              <a:rPr lang="en-US" sz="2400" dirty="0" smtClean="0"/>
              <a:t>(there is a bunch of stuff that has to happen to make your code work)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startup code is available that will spin up the Angular application.  </a:t>
            </a:r>
          </a:p>
          <a:p>
            <a:pPr lvl="1"/>
            <a:r>
              <a:rPr lang="en-US" dirty="0" smtClean="0"/>
              <a:t>Bootstrap – loading of the Angular startup code and main module.</a:t>
            </a:r>
          </a:p>
          <a:p>
            <a:pPr lvl="1"/>
            <a:r>
              <a:rPr lang="en-US" dirty="0" smtClean="0"/>
              <a:t>Similar to the MS MVC </a:t>
            </a:r>
            <a:r>
              <a:rPr lang="en-US" dirty="0" err="1" smtClean="0"/>
              <a:t>dll</a:t>
            </a:r>
            <a:r>
              <a:rPr lang="en-US" dirty="0" smtClean="0"/>
              <a:t> that is run by IIS and the code supported by Visual Studio.  The MVC Developer doesn’t need to worry about how VS loads the page.</a:t>
            </a:r>
          </a:p>
          <a:p>
            <a:r>
              <a:rPr lang="en-US" dirty="0" smtClean="0"/>
              <a:t>Once basic “bootstrapping” had been done you create Modules.</a:t>
            </a:r>
          </a:p>
          <a:p>
            <a:r>
              <a:rPr lang="en-US" dirty="0" smtClean="0"/>
              <a:t>Modules can be loaded on demand via Lazy Loading.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and Why do I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You need something to create the Angular Type Script files and HTML templates.</a:t>
            </a:r>
          </a:p>
          <a:p>
            <a:pPr lvl="1"/>
            <a:r>
              <a:rPr lang="en-US" dirty="0" smtClean="0"/>
              <a:t>We are currently using Visual Studio Code or Visual Studio.</a:t>
            </a:r>
          </a:p>
          <a:p>
            <a:r>
              <a:rPr lang="en-US" dirty="0" smtClean="0"/>
              <a:t>A “Means” to compile Type Script Files, run a Dev Server and get the Angular Source Code (sorry </a:t>
            </a:r>
            <a:r>
              <a:rPr lang="en-US" dirty="0" err="1" smtClean="0"/>
              <a:t>NuGet</a:t>
            </a:r>
            <a:r>
              <a:rPr lang="en-US" dirty="0" smtClean="0"/>
              <a:t> is not supported)</a:t>
            </a:r>
          </a:p>
          <a:p>
            <a:pPr lvl="1"/>
            <a:r>
              <a:rPr lang="en-US" dirty="0" smtClean="0"/>
              <a:t>Node JS</a:t>
            </a:r>
          </a:p>
          <a:p>
            <a:pPr lvl="1"/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best way to build an Angular SPA </a:t>
            </a:r>
            <a:r>
              <a:rPr lang="en-US" sz="2000" dirty="0" smtClean="0"/>
              <a:t>(today)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Today was included because this can change.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Angular CLI</a:t>
            </a:r>
          </a:p>
          <a:p>
            <a:pPr lvl="2"/>
            <a:r>
              <a:rPr lang="en-US" sz="1800" dirty="0" smtClean="0"/>
              <a:t>Includes built in optimization in the compile in addition to command line short cuts.</a:t>
            </a:r>
          </a:p>
          <a:p>
            <a:pPr lvl="2"/>
            <a:r>
              <a:rPr lang="en-US" sz="1800" dirty="0" smtClean="0"/>
              <a:t>Requires Node.js for dev</a:t>
            </a:r>
          </a:p>
          <a:p>
            <a:pPr lvl="1"/>
            <a:r>
              <a:rPr lang="en-US" dirty="0" smtClean="0"/>
              <a:t>Angular Quick Start </a:t>
            </a:r>
          </a:p>
          <a:p>
            <a:pPr lvl="2"/>
            <a:r>
              <a:rPr lang="en-US" sz="1800" dirty="0" smtClean="0"/>
              <a:t>Easily integrated with Visual Studio (if desired) or will require Node.js if not put into Visual Studio for type script compile and dev server.</a:t>
            </a:r>
          </a:p>
          <a:p>
            <a:pPr lvl="2"/>
            <a:r>
              <a:rPr lang="en-US" sz="1800" dirty="0" smtClean="0"/>
              <a:t>Optimization is manual</a:t>
            </a:r>
          </a:p>
          <a:p>
            <a:pPr lvl="2"/>
            <a:r>
              <a:rPr lang="en-US" sz="1800" dirty="0" smtClean="0"/>
              <a:t>May not be available anymore</a:t>
            </a:r>
          </a:p>
          <a:p>
            <a:pPr lvl="1"/>
            <a:r>
              <a:rPr lang="en-US" dirty="0" smtClean="0"/>
              <a:t>Angular “Visual Studio 2015 Quick Start”</a:t>
            </a:r>
          </a:p>
          <a:p>
            <a:pPr lvl="2"/>
            <a:r>
              <a:rPr lang="en-US" sz="1800" dirty="0" smtClean="0"/>
              <a:t>Uses Quick Start with VS.  Need to optimize.</a:t>
            </a:r>
          </a:p>
          <a:p>
            <a:pPr lvl="1"/>
            <a:r>
              <a:rPr lang="en-US" dirty="0" smtClean="0"/>
              <a:t>Visual Studio 2015 with Angular CLI</a:t>
            </a:r>
          </a:p>
          <a:p>
            <a:pPr lvl="2"/>
            <a:r>
              <a:rPr lang="en-US" sz="1800" dirty="0" smtClean="0"/>
              <a:t>Can be done.  </a:t>
            </a:r>
          </a:p>
          <a:p>
            <a:pPr lvl="1"/>
            <a:r>
              <a:rPr lang="en-US" dirty="0" smtClean="0"/>
              <a:t>Visual Studio 2017 Template</a:t>
            </a:r>
          </a:p>
          <a:p>
            <a:pPr lvl="2"/>
            <a:r>
              <a:rPr lang="en-US" sz="1800" dirty="0" smtClean="0"/>
              <a:t>Works but did not appear to support latest version of Angular so concerns about MS keeping up to date</a:t>
            </a:r>
          </a:p>
          <a:p>
            <a:pPr lvl="1"/>
            <a:r>
              <a:rPr lang="en-US" dirty="0" smtClean="0"/>
              <a:t>Start typing and code it all yourself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new</a:t>
            </a:r>
          </a:p>
          <a:p>
            <a:pPr lvl="1"/>
            <a:r>
              <a:rPr lang="en-US" dirty="0" smtClean="0"/>
              <a:t>Creates basic file structure and main module</a:t>
            </a:r>
          </a:p>
          <a:p>
            <a:pPr lvl="1"/>
            <a:r>
              <a:rPr lang="en-US" dirty="0" smtClean="0"/>
              <a:t>Loades Node Modules</a:t>
            </a:r>
          </a:p>
          <a:p>
            <a:r>
              <a:rPr lang="en-US" dirty="0" smtClean="0"/>
              <a:t>ng serve</a:t>
            </a:r>
          </a:p>
          <a:p>
            <a:pPr lvl="1"/>
            <a:r>
              <a:rPr lang="en-US" dirty="0" smtClean="0"/>
              <a:t>Complies Typescript and spins up dev server</a:t>
            </a:r>
          </a:p>
          <a:p>
            <a:pPr lvl="1"/>
            <a:r>
              <a:rPr lang="en-US" dirty="0" smtClean="0"/>
              <a:t>Refreshes when files are modified</a:t>
            </a:r>
          </a:p>
          <a:p>
            <a:r>
              <a:rPr lang="en-US" dirty="0" smtClean="0"/>
              <a:t>Web Pack</a:t>
            </a:r>
          </a:p>
          <a:p>
            <a:pPr lvl="1"/>
            <a:r>
              <a:rPr lang="en-US" dirty="0" smtClean="0"/>
              <a:t>Optimizes code for deployment</a:t>
            </a:r>
          </a:p>
          <a:p>
            <a:r>
              <a:rPr lang="en-US" dirty="0" smtClean="0"/>
              <a:t>Many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I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https://angular.io/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See all the advantages of Angular</a:t>
            </a:r>
          </a:p>
          <a:p>
            <a:pPr lvl="1"/>
            <a:r>
              <a:rPr lang="en-US" dirty="0" smtClean="0"/>
              <a:t>Click “Get Started” which takes us to </a:t>
            </a:r>
            <a:r>
              <a:rPr lang="en-US" dirty="0" smtClean="0">
                <a:hlinkClick r:id="rId3"/>
              </a:rPr>
              <a:t>https://angular.io/guide/quickstart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Follow the Directions…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680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Angular</vt:lpstr>
      <vt:lpstr>Angular vs AngularJS</vt:lpstr>
      <vt:lpstr>Angular is constantly being improved</vt:lpstr>
      <vt:lpstr>Forget about SPAs</vt:lpstr>
      <vt:lpstr>How does Angular work? (there is a bunch of stuff that has to happen to make your code work)</vt:lpstr>
      <vt:lpstr>What do I need and Why do I Need it?</vt:lpstr>
      <vt:lpstr>What is the best way to build an Angular SPA (today)</vt:lpstr>
      <vt:lpstr>Angular CLI</vt:lpstr>
      <vt:lpstr>So How do I do it?</vt:lpstr>
      <vt:lpstr>ng new demp-app (output) – because you won’t want to wait 3 min…</vt:lpstr>
      <vt:lpstr>Live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Robert Vogel</dc:creator>
  <cp:lastModifiedBy>Robert Vogel</cp:lastModifiedBy>
  <cp:revision>16</cp:revision>
  <dcterms:created xsi:type="dcterms:W3CDTF">2018-01-23T11:32:52Z</dcterms:created>
  <dcterms:modified xsi:type="dcterms:W3CDTF">2018-01-31T20:05:31Z</dcterms:modified>
</cp:coreProperties>
</file>