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9"/>
  </p:notesMasterIdLst>
  <p:sldIdLst>
    <p:sldId id="256" r:id="rId2"/>
    <p:sldId id="260" r:id="rId3"/>
    <p:sldId id="259" r:id="rId4"/>
    <p:sldId id="261" r:id="rId5"/>
    <p:sldId id="315" r:id="rId6"/>
    <p:sldId id="270" r:id="rId7"/>
    <p:sldId id="316" r:id="rId8"/>
    <p:sldId id="317" r:id="rId9"/>
    <p:sldId id="318" r:id="rId10"/>
    <p:sldId id="319" r:id="rId11"/>
    <p:sldId id="320" r:id="rId12"/>
    <p:sldId id="277" r:id="rId13"/>
    <p:sldId id="322" r:id="rId14"/>
    <p:sldId id="323" r:id="rId15"/>
    <p:sldId id="331" r:id="rId16"/>
    <p:sldId id="332" r:id="rId17"/>
    <p:sldId id="333" r:id="rId18"/>
    <p:sldId id="325" r:id="rId19"/>
    <p:sldId id="326" r:id="rId20"/>
    <p:sldId id="327" r:id="rId21"/>
    <p:sldId id="328" r:id="rId22"/>
    <p:sldId id="329" r:id="rId23"/>
    <p:sldId id="330" r:id="rId24"/>
    <p:sldId id="334" r:id="rId25"/>
    <p:sldId id="335" r:id="rId26"/>
    <p:sldId id="338" r:id="rId27"/>
    <p:sldId id="336" r:id="rId28"/>
  </p:sldIdLst>
  <p:sldSz cx="9144000" cy="5143500" type="screen16x9"/>
  <p:notesSz cx="6858000" cy="9144000"/>
  <p:embeddedFontLst>
    <p:embeddedFont>
      <p:font typeface="Roboto Condensed Light" panose="02000000000000000000" pitchFamily="2" charset="0"/>
      <p:regular r:id="rId30"/>
      <p:italic r:id="rId31"/>
    </p:embeddedFont>
    <p:embeddedFont>
      <p:font typeface="Saira SemiCondensed ExtraBold" panose="020B0604020202020204" charset="0"/>
      <p:bold r:id="rId32"/>
    </p:embeddedFont>
    <p:embeddedFont>
      <p:font typeface="Sora"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301FB1-4971-4929-873A-CCFAF55103A4}" v="43" dt="2022-12-27T11:22:10.704"/>
  </p1510:revLst>
</p1510:revInfo>
</file>

<file path=ppt/tableStyles.xml><?xml version="1.0" encoding="utf-8"?>
<a:tblStyleLst xmlns:a="http://schemas.openxmlformats.org/drawingml/2006/main" def="{478BFEB7-404D-4657-A9F9-68DA97EB9F88}">
  <a:tblStyle styleId="{478BFEB7-404D-4657-A9F9-68DA97EB9F8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4BCCDB-8D22-485A-904C-A941BD291A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9" d="100"/>
          <a:sy n="139" d="100"/>
        </p:scale>
        <p:origin x="94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el" userId="e68f2f0fc87611da" providerId="LiveId" clId="{91301FB1-4971-4929-873A-CCFAF55103A4}"/>
    <pc:docChg chg="undo custSel addSld delSld modSld sldOrd delMainMaster">
      <pc:chgData name="Nigel" userId="e68f2f0fc87611da" providerId="LiveId" clId="{91301FB1-4971-4929-873A-CCFAF55103A4}" dt="2022-12-27T11:21:16.929" v="11951" actId="1076"/>
      <pc:docMkLst>
        <pc:docMk/>
      </pc:docMkLst>
      <pc:sldChg chg="modSp mod">
        <pc:chgData name="Nigel" userId="e68f2f0fc87611da" providerId="LiveId" clId="{91301FB1-4971-4929-873A-CCFAF55103A4}" dt="2022-12-20T03:07:18.640" v="2222" actId="20577"/>
        <pc:sldMkLst>
          <pc:docMk/>
          <pc:sldMk cId="0" sldId="256"/>
        </pc:sldMkLst>
        <pc:spChg chg="mod">
          <ac:chgData name="Nigel" userId="e68f2f0fc87611da" providerId="LiveId" clId="{91301FB1-4971-4929-873A-CCFAF55103A4}" dt="2022-12-20T03:07:18.640" v="2222" actId="20577"/>
          <ac:spMkLst>
            <pc:docMk/>
            <pc:sldMk cId="0" sldId="256"/>
            <ac:spMk id="434" creationId="{00000000-0000-0000-0000-000000000000}"/>
          </ac:spMkLst>
        </pc:spChg>
        <pc:spChg chg="mod">
          <ac:chgData name="Nigel" userId="e68f2f0fc87611da" providerId="LiveId" clId="{91301FB1-4971-4929-873A-CCFAF55103A4}" dt="2022-12-20T02:48:17.066" v="79" actId="20577"/>
          <ac:spMkLst>
            <pc:docMk/>
            <pc:sldMk cId="0" sldId="256"/>
            <ac:spMk id="435" creationId="{00000000-0000-0000-0000-000000000000}"/>
          </ac:spMkLst>
        </pc:spChg>
      </pc:sldChg>
      <pc:sldChg chg="addSp delSp modSp del mod">
        <pc:chgData name="Nigel" userId="e68f2f0fc87611da" providerId="LiveId" clId="{91301FB1-4971-4929-873A-CCFAF55103A4}" dt="2022-12-20T02:56:13.955" v="1484" actId="47"/>
        <pc:sldMkLst>
          <pc:docMk/>
          <pc:sldMk cId="0" sldId="257"/>
        </pc:sldMkLst>
        <pc:spChg chg="mod">
          <ac:chgData name="Nigel" userId="e68f2f0fc87611da" providerId="LiveId" clId="{91301FB1-4971-4929-873A-CCFAF55103A4}" dt="2022-12-20T02:48:23.172" v="86" actId="20577"/>
          <ac:spMkLst>
            <pc:docMk/>
            <pc:sldMk cId="0" sldId="257"/>
            <ac:spMk id="692" creationId="{00000000-0000-0000-0000-000000000000}"/>
          </ac:spMkLst>
        </pc:spChg>
        <pc:spChg chg="mod">
          <ac:chgData name="Nigel" userId="e68f2f0fc87611da" providerId="LiveId" clId="{91301FB1-4971-4929-873A-CCFAF55103A4}" dt="2022-12-20T02:52:12.519" v="657" actId="1076"/>
          <ac:spMkLst>
            <pc:docMk/>
            <pc:sldMk cId="0" sldId="257"/>
            <ac:spMk id="693" creationId="{00000000-0000-0000-0000-000000000000}"/>
          </ac:spMkLst>
        </pc:spChg>
        <pc:spChg chg="add del">
          <ac:chgData name="Nigel" userId="e68f2f0fc87611da" providerId="LiveId" clId="{91301FB1-4971-4929-873A-CCFAF55103A4}" dt="2022-12-20T02:52:14.453" v="658" actId="478"/>
          <ac:spMkLst>
            <pc:docMk/>
            <pc:sldMk cId="0" sldId="257"/>
            <ac:spMk id="726" creationId="{00000000-0000-0000-0000-000000000000}"/>
          </ac:spMkLst>
        </pc:spChg>
        <pc:grpChg chg="mod">
          <ac:chgData name="Nigel" userId="e68f2f0fc87611da" providerId="LiveId" clId="{91301FB1-4971-4929-873A-CCFAF55103A4}" dt="2022-12-20T02:52:09.595" v="654" actId="1076"/>
          <ac:grpSpMkLst>
            <pc:docMk/>
            <pc:sldMk cId="0" sldId="257"/>
            <ac:grpSpMk id="694" creationId="{00000000-0000-0000-0000-000000000000}"/>
          </ac:grpSpMkLst>
        </pc:grpChg>
      </pc:sldChg>
      <pc:sldChg chg="del">
        <pc:chgData name="Nigel" userId="e68f2f0fc87611da" providerId="LiveId" clId="{91301FB1-4971-4929-873A-CCFAF55103A4}" dt="2022-12-20T02:49:38.793" v="392" actId="47"/>
        <pc:sldMkLst>
          <pc:docMk/>
          <pc:sldMk cId="0" sldId="258"/>
        </pc:sldMkLst>
      </pc:sldChg>
      <pc:sldChg chg="addSp delSp modSp mod">
        <pc:chgData name="Nigel" userId="e68f2f0fc87611da" providerId="LiveId" clId="{91301FB1-4971-4929-873A-CCFAF55103A4}" dt="2022-12-22T00:51:27.531" v="6917" actId="1076"/>
        <pc:sldMkLst>
          <pc:docMk/>
          <pc:sldMk cId="0" sldId="259"/>
        </pc:sldMkLst>
        <pc:spChg chg="add del mod">
          <ac:chgData name="Nigel" userId="e68f2f0fc87611da" providerId="LiveId" clId="{91301FB1-4971-4929-873A-CCFAF55103A4}" dt="2022-12-20T02:56:26.339" v="1506" actId="478"/>
          <ac:spMkLst>
            <pc:docMk/>
            <pc:sldMk cId="0" sldId="259"/>
            <ac:spMk id="3" creationId="{AA9ADE57-9DD5-825D-0E75-CC737ACC115E}"/>
          </ac:spMkLst>
        </pc:spChg>
        <pc:spChg chg="add mod">
          <ac:chgData name="Nigel" userId="e68f2f0fc87611da" providerId="LiveId" clId="{91301FB1-4971-4929-873A-CCFAF55103A4}" dt="2022-12-20T02:56:28.491" v="1507" actId="478"/>
          <ac:spMkLst>
            <pc:docMk/>
            <pc:sldMk cId="0" sldId="259"/>
            <ac:spMk id="5" creationId="{BF757D4C-EE86-9C7F-C7D3-EAE8C7103E28}"/>
          </ac:spMkLst>
        </pc:spChg>
        <pc:spChg chg="add mod">
          <ac:chgData name="Nigel" userId="e68f2f0fc87611da" providerId="LiveId" clId="{91301FB1-4971-4929-873A-CCFAF55103A4}" dt="2022-12-20T02:56:29.715" v="1509" actId="478"/>
          <ac:spMkLst>
            <pc:docMk/>
            <pc:sldMk cId="0" sldId="259"/>
            <ac:spMk id="7" creationId="{C7326A6F-C390-B549-67CC-178AAD0EE21E}"/>
          </ac:spMkLst>
        </pc:spChg>
        <pc:spChg chg="add mod">
          <ac:chgData name="Nigel" userId="e68f2f0fc87611da" providerId="LiveId" clId="{91301FB1-4971-4929-873A-CCFAF55103A4}" dt="2022-12-20T02:56:31.041" v="1510" actId="478"/>
          <ac:spMkLst>
            <pc:docMk/>
            <pc:sldMk cId="0" sldId="259"/>
            <ac:spMk id="9" creationId="{1F4A824B-0E54-58C5-EF93-0767F1ACA8A9}"/>
          </ac:spMkLst>
        </pc:spChg>
        <pc:spChg chg="add mod">
          <ac:chgData name="Nigel" userId="e68f2f0fc87611da" providerId="LiveId" clId="{91301FB1-4971-4929-873A-CCFAF55103A4}" dt="2022-12-20T02:56:31.771" v="1511" actId="478"/>
          <ac:spMkLst>
            <pc:docMk/>
            <pc:sldMk cId="0" sldId="259"/>
            <ac:spMk id="11" creationId="{B1CE1A5B-3BF3-F9E7-8427-2FFBA6FA8EC2}"/>
          </ac:spMkLst>
        </pc:spChg>
        <pc:spChg chg="add mod">
          <ac:chgData name="Nigel" userId="e68f2f0fc87611da" providerId="LiveId" clId="{91301FB1-4971-4929-873A-CCFAF55103A4}" dt="2022-12-20T02:56:32.672" v="1512" actId="478"/>
          <ac:spMkLst>
            <pc:docMk/>
            <pc:sldMk cId="0" sldId="259"/>
            <ac:spMk id="13" creationId="{A9566FC4-4276-98CF-0CC2-DE13D7A24AFA}"/>
          </ac:spMkLst>
        </pc:spChg>
        <pc:spChg chg="del">
          <ac:chgData name="Nigel" userId="e68f2f0fc87611da" providerId="LiveId" clId="{91301FB1-4971-4929-873A-CCFAF55103A4}" dt="2022-12-20T02:56:22.714" v="1504" actId="478"/>
          <ac:spMkLst>
            <pc:docMk/>
            <pc:sldMk cId="0" sldId="259"/>
            <ac:spMk id="789" creationId="{00000000-0000-0000-0000-000000000000}"/>
          </ac:spMkLst>
        </pc:spChg>
        <pc:spChg chg="mod">
          <ac:chgData name="Nigel" userId="e68f2f0fc87611da" providerId="LiveId" clId="{91301FB1-4971-4929-873A-CCFAF55103A4}" dt="2022-12-20T02:56:19.984" v="1503" actId="20577"/>
          <ac:spMkLst>
            <pc:docMk/>
            <pc:sldMk cId="0" sldId="259"/>
            <ac:spMk id="790" creationId="{00000000-0000-0000-0000-000000000000}"/>
          </ac:spMkLst>
        </pc:spChg>
        <pc:spChg chg="mod">
          <ac:chgData name="Nigel" userId="e68f2f0fc87611da" providerId="LiveId" clId="{91301FB1-4971-4929-873A-CCFAF55103A4}" dt="2022-12-20T02:56:36.679" v="1528" actId="20577"/>
          <ac:spMkLst>
            <pc:docMk/>
            <pc:sldMk cId="0" sldId="259"/>
            <ac:spMk id="791" creationId="{00000000-0000-0000-0000-000000000000}"/>
          </ac:spMkLst>
        </pc:spChg>
        <pc:spChg chg="del">
          <ac:chgData name="Nigel" userId="e68f2f0fc87611da" providerId="LiveId" clId="{91301FB1-4971-4929-873A-CCFAF55103A4}" dt="2022-12-20T02:56:28.491" v="1507" actId="478"/>
          <ac:spMkLst>
            <pc:docMk/>
            <pc:sldMk cId="0" sldId="259"/>
            <ac:spMk id="792" creationId="{00000000-0000-0000-0000-000000000000}"/>
          </ac:spMkLst>
        </pc:spChg>
        <pc:spChg chg="mod">
          <ac:chgData name="Nigel" userId="e68f2f0fc87611da" providerId="LiveId" clId="{91301FB1-4971-4929-873A-CCFAF55103A4}" dt="2022-12-22T00:51:27.531" v="6917" actId="1076"/>
          <ac:spMkLst>
            <pc:docMk/>
            <pc:sldMk cId="0" sldId="259"/>
            <ac:spMk id="793" creationId="{00000000-0000-0000-0000-000000000000}"/>
          </ac:spMkLst>
        </pc:spChg>
        <pc:spChg chg="del">
          <ac:chgData name="Nigel" userId="e68f2f0fc87611da" providerId="LiveId" clId="{91301FB1-4971-4929-873A-CCFAF55103A4}" dt="2022-12-20T02:56:31.041" v="1510" actId="478"/>
          <ac:spMkLst>
            <pc:docMk/>
            <pc:sldMk cId="0" sldId="259"/>
            <ac:spMk id="794" creationId="{00000000-0000-0000-0000-000000000000}"/>
          </ac:spMkLst>
        </pc:spChg>
        <pc:spChg chg="del">
          <ac:chgData name="Nigel" userId="e68f2f0fc87611da" providerId="LiveId" clId="{91301FB1-4971-4929-873A-CCFAF55103A4}" dt="2022-12-20T02:56:31.771" v="1511" actId="478"/>
          <ac:spMkLst>
            <pc:docMk/>
            <pc:sldMk cId="0" sldId="259"/>
            <ac:spMk id="796" creationId="{00000000-0000-0000-0000-000000000000}"/>
          </ac:spMkLst>
        </pc:spChg>
        <pc:spChg chg="mod">
          <ac:chgData name="Nigel" userId="e68f2f0fc87611da" providerId="LiveId" clId="{91301FB1-4971-4929-873A-CCFAF55103A4}" dt="2022-12-20T04:57:23.905" v="3578" actId="20577"/>
          <ac:spMkLst>
            <pc:docMk/>
            <pc:sldMk cId="0" sldId="259"/>
            <ac:spMk id="797" creationId="{00000000-0000-0000-0000-000000000000}"/>
          </ac:spMkLst>
        </pc:spChg>
        <pc:spChg chg="del mod">
          <ac:chgData name="Nigel" userId="e68f2f0fc87611da" providerId="LiveId" clId="{91301FB1-4971-4929-873A-CCFAF55103A4}" dt="2022-12-20T02:56:29.715" v="1509" actId="478"/>
          <ac:spMkLst>
            <pc:docMk/>
            <pc:sldMk cId="0" sldId="259"/>
            <ac:spMk id="798" creationId="{00000000-0000-0000-0000-000000000000}"/>
          </ac:spMkLst>
        </pc:spChg>
        <pc:spChg chg="del">
          <ac:chgData name="Nigel" userId="e68f2f0fc87611da" providerId="LiveId" clId="{91301FB1-4971-4929-873A-CCFAF55103A4}" dt="2022-12-20T02:56:32.672" v="1512" actId="478"/>
          <ac:spMkLst>
            <pc:docMk/>
            <pc:sldMk cId="0" sldId="259"/>
            <ac:spMk id="800" creationId="{00000000-0000-0000-0000-000000000000}"/>
          </ac:spMkLst>
        </pc:spChg>
      </pc:sldChg>
      <pc:sldChg chg="modSp mod ord">
        <pc:chgData name="Nigel" userId="e68f2f0fc87611da" providerId="LiveId" clId="{91301FB1-4971-4929-873A-CCFAF55103A4}" dt="2022-12-21T12:41:10.209" v="5322" actId="20577"/>
        <pc:sldMkLst>
          <pc:docMk/>
          <pc:sldMk cId="0" sldId="260"/>
        </pc:sldMkLst>
        <pc:spChg chg="mod">
          <ac:chgData name="Nigel" userId="e68f2f0fc87611da" providerId="LiveId" clId="{91301FB1-4971-4929-873A-CCFAF55103A4}" dt="2022-12-20T02:55:57.861" v="1477" actId="20577"/>
          <ac:spMkLst>
            <pc:docMk/>
            <pc:sldMk cId="0" sldId="260"/>
            <ac:spMk id="840" creationId="{00000000-0000-0000-0000-000000000000}"/>
          </ac:spMkLst>
        </pc:spChg>
        <pc:spChg chg="mod">
          <ac:chgData name="Nigel" userId="e68f2f0fc87611da" providerId="LiveId" clId="{91301FB1-4971-4929-873A-CCFAF55103A4}" dt="2022-12-21T12:41:10.209" v="5322" actId="20577"/>
          <ac:spMkLst>
            <pc:docMk/>
            <pc:sldMk cId="0" sldId="260"/>
            <ac:spMk id="841" creationId="{00000000-0000-0000-0000-000000000000}"/>
          </ac:spMkLst>
        </pc:spChg>
      </pc:sldChg>
      <pc:sldChg chg="modSp mod">
        <pc:chgData name="Nigel" userId="e68f2f0fc87611da" providerId="LiveId" clId="{91301FB1-4971-4929-873A-CCFAF55103A4}" dt="2022-12-20T02:49:52.152" v="425" actId="20577"/>
        <pc:sldMkLst>
          <pc:docMk/>
          <pc:sldMk cId="0" sldId="261"/>
        </pc:sldMkLst>
        <pc:spChg chg="mod">
          <ac:chgData name="Nigel" userId="e68f2f0fc87611da" providerId="LiveId" clId="{91301FB1-4971-4929-873A-CCFAF55103A4}" dt="2022-12-20T02:49:52.152" v="425" actId="20577"/>
          <ac:spMkLst>
            <pc:docMk/>
            <pc:sldMk cId="0" sldId="261"/>
            <ac:spMk id="888" creationId="{00000000-0000-0000-0000-000000000000}"/>
          </ac:spMkLst>
        </pc:spChg>
      </pc:sldChg>
      <pc:sldChg chg="del">
        <pc:chgData name="Nigel" userId="e68f2f0fc87611da" providerId="LiveId" clId="{91301FB1-4971-4929-873A-CCFAF55103A4}" dt="2022-12-27T11:20:29.177" v="11902" actId="47"/>
        <pc:sldMkLst>
          <pc:docMk/>
          <pc:sldMk cId="0" sldId="262"/>
        </pc:sldMkLst>
      </pc:sldChg>
      <pc:sldChg chg="del">
        <pc:chgData name="Nigel" userId="e68f2f0fc87611da" providerId="LiveId" clId="{91301FB1-4971-4929-873A-CCFAF55103A4}" dt="2022-12-27T11:20:29.177" v="11902" actId="47"/>
        <pc:sldMkLst>
          <pc:docMk/>
          <pc:sldMk cId="0" sldId="263"/>
        </pc:sldMkLst>
      </pc:sldChg>
      <pc:sldChg chg="del">
        <pc:chgData name="Nigel" userId="e68f2f0fc87611da" providerId="LiveId" clId="{91301FB1-4971-4929-873A-CCFAF55103A4}" dt="2022-12-27T11:20:29.177" v="11902" actId="47"/>
        <pc:sldMkLst>
          <pc:docMk/>
          <pc:sldMk cId="0" sldId="264"/>
        </pc:sldMkLst>
      </pc:sldChg>
      <pc:sldChg chg="del">
        <pc:chgData name="Nigel" userId="e68f2f0fc87611da" providerId="LiveId" clId="{91301FB1-4971-4929-873A-CCFAF55103A4}" dt="2022-12-27T11:20:29.177" v="11902" actId="47"/>
        <pc:sldMkLst>
          <pc:docMk/>
          <pc:sldMk cId="0" sldId="265"/>
        </pc:sldMkLst>
      </pc:sldChg>
      <pc:sldChg chg="del">
        <pc:chgData name="Nigel" userId="e68f2f0fc87611da" providerId="LiveId" clId="{91301FB1-4971-4929-873A-CCFAF55103A4}" dt="2022-12-27T11:20:29.177" v="11902" actId="47"/>
        <pc:sldMkLst>
          <pc:docMk/>
          <pc:sldMk cId="0" sldId="266"/>
        </pc:sldMkLst>
      </pc:sldChg>
      <pc:sldChg chg="del">
        <pc:chgData name="Nigel" userId="e68f2f0fc87611da" providerId="LiveId" clId="{91301FB1-4971-4929-873A-CCFAF55103A4}" dt="2022-12-27T11:20:29.177" v="11902" actId="47"/>
        <pc:sldMkLst>
          <pc:docMk/>
          <pc:sldMk cId="0" sldId="267"/>
        </pc:sldMkLst>
      </pc:sldChg>
      <pc:sldChg chg="del">
        <pc:chgData name="Nigel" userId="e68f2f0fc87611da" providerId="LiveId" clId="{91301FB1-4971-4929-873A-CCFAF55103A4}" dt="2022-12-27T11:20:29.177" v="11902" actId="47"/>
        <pc:sldMkLst>
          <pc:docMk/>
          <pc:sldMk cId="0" sldId="268"/>
        </pc:sldMkLst>
      </pc:sldChg>
      <pc:sldChg chg="del">
        <pc:chgData name="Nigel" userId="e68f2f0fc87611da" providerId="LiveId" clId="{91301FB1-4971-4929-873A-CCFAF55103A4}" dt="2022-12-27T11:20:29.177" v="11902" actId="47"/>
        <pc:sldMkLst>
          <pc:docMk/>
          <pc:sldMk cId="0" sldId="269"/>
        </pc:sldMkLst>
      </pc:sldChg>
      <pc:sldChg chg="modSp mod ord">
        <pc:chgData name="Nigel" userId="e68f2f0fc87611da" providerId="LiveId" clId="{91301FB1-4971-4929-873A-CCFAF55103A4}" dt="2022-12-21T12:45:49.919" v="5484" actId="120"/>
        <pc:sldMkLst>
          <pc:docMk/>
          <pc:sldMk cId="0" sldId="270"/>
        </pc:sldMkLst>
        <pc:spChg chg="mod">
          <ac:chgData name="Nigel" userId="e68f2f0fc87611da" providerId="LiveId" clId="{91301FB1-4971-4929-873A-CCFAF55103A4}" dt="2022-12-21T12:45:49.919" v="5484" actId="120"/>
          <ac:spMkLst>
            <pc:docMk/>
            <pc:sldMk cId="0" sldId="270"/>
            <ac:spMk id="1610" creationId="{00000000-0000-0000-0000-000000000000}"/>
          </ac:spMkLst>
        </pc:spChg>
      </pc:sldChg>
      <pc:sldChg chg="del">
        <pc:chgData name="Nigel" userId="e68f2f0fc87611da" providerId="LiveId" clId="{91301FB1-4971-4929-873A-CCFAF55103A4}" dt="2022-12-27T11:20:29.177" v="11902" actId="47"/>
        <pc:sldMkLst>
          <pc:docMk/>
          <pc:sldMk cId="0" sldId="271"/>
        </pc:sldMkLst>
      </pc:sldChg>
      <pc:sldChg chg="del">
        <pc:chgData name="Nigel" userId="e68f2f0fc87611da" providerId="LiveId" clId="{91301FB1-4971-4929-873A-CCFAF55103A4}" dt="2022-12-27T11:20:29.177" v="11902" actId="47"/>
        <pc:sldMkLst>
          <pc:docMk/>
          <pc:sldMk cId="0" sldId="272"/>
        </pc:sldMkLst>
      </pc:sldChg>
      <pc:sldChg chg="del">
        <pc:chgData name="Nigel" userId="e68f2f0fc87611da" providerId="LiveId" clId="{91301FB1-4971-4929-873A-CCFAF55103A4}" dt="2022-12-27T11:20:29.177" v="11902" actId="47"/>
        <pc:sldMkLst>
          <pc:docMk/>
          <pc:sldMk cId="0" sldId="273"/>
        </pc:sldMkLst>
      </pc:sldChg>
      <pc:sldChg chg="del">
        <pc:chgData name="Nigel" userId="e68f2f0fc87611da" providerId="LiveId" clId="{91301FB1-4971-4929-873A-CCFAF55103A4}" dt="2022-12-27T11:20:29.177" v="11902" actId="47"/>
        <pc:sldMkLst>
          <pc:docMk/>
          <pc:sldMk cId="0" sldId="274"/>
        </pc:sldMkLst>
      </pc:sldChg>
      <pc:sldChg chg="del">
        <pc:chgData name="Nigel" userId="e68f2f0fc87611da" providerId="LiveId" clId="{91301FB1-4971-4929-873A-CCFAF55103A4}" dt="2022-12-27T11:20:29.177" v="11902" actId="47"/>
        <pc:sldMkLst>
          <pc:docMk/>
          <pc:sldMk cId="0" sldId="275"/>
        </pc:sldMkLst>
      </pc:sldChg>
      <pc:sldChg chg="del">
        <pc:chgData name="Nigel" userId="e68f2f0fc87611da" providerId="LiveId" clId="{91301FB1-4971-4929-873A-CCFAF55103A4}" dt="2022-12-27T11:20:29.177" v="11902" actId="47"/>
        <pc:sldMkLst>
          <pc:docMk/>
          <pc:sldMk cId="0" sldId="276"/>
        </pc:sldMkLst>
      </pc:sldChg>
      <pc:sldChg chg="addSp delSp modSp mod ord">
        <pc:chgData name="Nigel" userId="e68f2f0fc87611da" providerId="LiveId" clId="{91301FB1-4971-4929-873A-CCFAF55103A4}" dt="2022-12-20T04:57:39.409" v="3598" actId="478"/>
        <pc:sldMkLst>
          <pc:docMk/>
          <pc:sldMk cId="0" sldId="277"/>
        </pc:sldMkLst>
        <pc:spChg chg="add mod">
          <ac:chgData name="Nigel" userId="e68f2f0fc87611da" providerId="LiveId" clId="{91301FB1-4971-4929-873A-CCFAF55103A4}" dt="2022-12-20T04:57:39.409" v="3598" actId="478"/>
          <ac:spMkLst>
            <pc:docMk/>
            <pc:sldMk cId="0" sldId="277"/>
            <ac:spMk id="3" creationId="{5F7CD4E7-8C85-B744-134C-A23C62A9C416}"/>
          </ac:spMkLst>
        </pc:spChg>
        <pc:spChg chg="mod">
          <ac:chgData name="Nigel" userId="e68f2f0fc87611da" providerId="LiveId" clId="{91301FB1-4971-4929-873A-CCFAF55103A4}" dt="2022-12-20T04:57:36.823" v="3597" actId="20577"/>
          <ac:spMkLst>
            <pc:docMk/>
            <pc:sldMk cId="0" sldId="277"/>
            <ac:spMk id="2082" creationId="{00000000-0000-0000-0000-000000000000}"/>
          </ac:spMkLst>
        </pc:spChg>
        <pc:spChg chg="del">
          <ac:chgData name="Nigel" userId="e68f2f0fc87611da" providerId="LiveId" clId="{91301FB1-4971-4929-873A-CCFAF55103A4}" dt="2022-12-20T04:57:39.409" v="3598" actId="478"/>
          <ac:spMkLst>
            <pc:docMk/>
            <pc:sldMk cId="0" sldId="277"/>
            <ac:spMk id="2083" creationId="{00000000-0000-0000-0000-000000000000}"/>
          </ac:spMkLst>
        </pc:spChg>
      </pc:sldChg>
      <pc:sldChg chg="del">
        <pc:chgData name="Nigel" userId="e68f2f0fc87611da" providerId="LiveId" clId="{91301FB1-4971-4929-873A-CCFAF55103A4}" dt="2022-12-27T11:20:29.177" v="11902" actId="47"/>
        <pc:sldMkLst>
          <pc:docMk/>
          <pc:sldMk cId="0" sldId="278"/>
        </pc:sldMkLst>
      </pc:sldChg>
      <pc:sldChg chg="del">
        <pc:chgData name="Nigel" userId="e68f2f0fc87611da" providerId="LiveId" clId="{91301FB1-4971-4929-873A-CCFAF55103A4}" dt="2022-12-27T11:20:29.177" v="11902" actId="47"/>
        <pc:sldMkLst>
          <pc:docMk/>
          <pc:sldMk cId="0" sldId="279"/>
        </pc:sldMkLst>
      </pc:sldChg>
      <pc:sldChg chg="del">
        <pc:chgData name="Nigel" userId="e68f2f0fc87611da" providerId="LiveId" clId="{91301FB1-4971-4929-873A-CCFAF55103A4}" dt="2022-12-27T11:20:29.177" v="11902" actId="47"/>
        <pc:sldMkLst>
          <pc:docMk/>
          <pc:sldMk cId="0" sldId="280"/>
        </pc:sldMkLst>
      </pc:sldChg>
      <pc:sldChg chg="del">
        <pc:chgData name="Nigel" userId="e68f2f0fc87611da" providerId="LiveId" clId="{91301FB1-4971-4929-873A-CCFAF55103A4}" dt="2022-12-27T11:20:29.177" v="11902" actId="47"/>
        <pc:sldMkLst>
          <pc:docMk/>
          <pc:sldMk cId="0" sldId="281"/>
        </pc:sldMkLst>
      </pc:sldChg>
      <pc:sldChg chg="del">
        <pc:chgData name="Nigel" userId="e68f2f0fc87611da" providerId="LiveId" clId="{91301FB1-4971-4929-873A-CCFAF55103A4}" dt="2022-12-27T11:20:29.177" v="11902" actId="47"/>
        <pc:sldMkLst>
          <pc:docMk/>
          <pc:sldMk cId="0" sldId="282"/>
        </pc:sldMkLst>
      </pc:sldChg>
      <pc:sldChg chg="del">
        <pc:chgData name="Nigel" userId="e68f2f0fc87611da" providerId="LiveId" clId="{91301FB1-4971-4929-873A-CCFAF55103A4}" dt="2022-12-27T11:20:29.177" v="11902" actId="47"/>
        <pc:sldMkLst>
          <pc:docMk/>
          <pc:sldMk cId="0" sldId="283"/>
        </pc:sldMkLst>
      </pc:sldChg>
      <pc:sldChg chg="del">
        <pc:chgData name="Nigel" userId="e68f2f0fc87611da" providerId="LiveId" clId="{91301FB1-4971-4929-873A-CCFAF55103A4}" dt="2022-12-27T11:20:29.177" v="11902" actId="47"/>
        <pc:sldMkLst>
          <pc:docMk/>
          <pc:sldMk cId="0" sldId="284"/>
        </pc:sldMkLst>
      </pc:sldChg>
      <pc:sldChg chg="del">
        <pc:chgData name="Nigel" userId="e68f2f0fc87611da" providerId="LiveId" clId="{91301FB1-4971-4929-873A-CCFAF55103A4}" dt="2022-12-27T11:20:29.177" v="11902" actId="47"/>
        <pc:sldMkLst>
          <pc:docMk/>
          <pc:sldMk cId="0" sldId="285"/>
        </pc:sldMkLst>
      </pc:sldChg>
      <pc:sldChg chg="del">
        <pc:chgData name="Nigel" userId="e68f2f0fc87611da" providerId="LiveId" clId="{91301FB1-4971-4929-873A-CCFAF55103A4}" dt="2022-12-27T11:20:29.177" v="11902" actId="47"/>
        <pc:sldMkLst>
          <pc:docMk/>
          <pc:sldMk cId="0" sldId="286"/>
        </pc:sldMkLst>
      </pc:sldChg>
      <pc:sldChg chg="del">
        <pc:chgData name="Nigel" userId="e68f2f0fc87611da" providerId="LiveId" clId="{91301FB1-4971-4929-873A-CCFAF55103A4}" dt="2022-12-27T11:20:29.177" v="11902" actId="47"/>
        <pc:sldMkLst>
          <pc:docMk/>
          <pc:sldMk cId="0" sldId="287"/>
        </pc:sldMkLst>
      </pc:sldChg>
      <pc:sldChg chg="del">
        <pc:chgData name="Nigel" userId="e68f2f0fc87611da" providerId="LiveId" clId="{91301FB1-4971-4929-873A-CCFAF55103A4}" dt="2022-12-27T11:20:29.177" v="11902" actId="47"/>
        <pc:sldMkLst>
          <pc:docMk/>
          <pc:sldMk cId="0" sldId="288"/>
        </pc:sldMkLst>
      </pc:sldChg>
      <pc:sldChg chg="del">
        <pc:chgData name="Nigel" userId="e68f2f0fc87611da" providerId="LiveId" clId="{91301FB1-4971-4929-873A-CCFAF55103A4}" dt="2022-12-27T11:20:29.177" v="11902" actId="47"/>
        <pc:sldMkLst>
          <pc:docMk/>
          <pc:sldMk cId="0" sldId="289"/>
        </pc:sldMkLst>
      </pc:sldChg>
      <pc:sldChg chg="del">
        <pc:chgData name="Nigel" userId="e68f2f0fc87611da" providerId="LiveId" clId="{91301FB1-4971-4929-873A-CCFAF55103A4}" dt="2022-12-27T11:20:29.177" v="11902" actId="47"/>
        <pc:sldMkLst>
          <pc:docMk/>
          <pc:sldMk cId="0" sldId="290"/>
        </pc:sldMkLst>
      </pc:sldChg>
      <pc:sldChg chg="del">
        <pc:chgData name="Nigel" userId="e68f2f0fc87611da" providerId="LiveId" clId="{91301FB1-4971-4929-873A-CCFAF55103A4}" dt="2022-12-27T11:20:29.177" v="11902" actId="47"/>
        <pc:sldMkLst>
          <pc:docMk/>
          <pc:sldMk cId="0" sldId="291"/>
        </pc:sldMkLst>
      </pc:sldChg>
      <pc:sldChg chg="del">
        <pc:chgData name="Nigel" userId="e68f2f0fc87611da" providerId="LiveId" clId="{91301FB1-4971-4929-873A-CCFAF55103A4}" dt="2022-12-27T11:20:29.177" v="11902" actId="47"/>
        <pc:sldMkLst>
          <pc:docMk/>
          <pc:sldMk cId="0" sldId="292"/>
        </pc:sldMkLst>
      </pc:sldChg>
      <pc:sldChg chg="del">
        <pc:chgData name="Nigel" userId="e68f2f0fc87611da" providerId="LiveId" clId="{91301FB1-4971-4929-873A-CCFAF55103A4}" dt="2022-12-27T11:20:29.177" v="11902" actId="47"/>
        <pc:sldMkLst>
          <pc:docMk/>
          <pc:sldMk cId="0" sldId="293"/>
        </pc:sldMkLst>
      </pc:sldChg>
      <pc:sldChg chg="del">
        <pc:chgData name="Nigel" userId="e68f2f0fc87611da" providerId="LiveId" clId="{91301FB1-4971-4929-873A-CCFAF55103A4}" dt="2022-12-27T11:20:29.177" v="11902" actId="47"/>
        <pc:sldMkLst>
          <pc:docMk/>
          <pc:sldMk cId="0" sldId="294"/>
        </pc:sldMkLst>
      </pc:sldChg>
      <pc:sldChg chg="del">
        <pc:chgData name="Nigel" userId="e68f2f0fc87611da" providerId="LiveId" clId="{91301FB1-4971-4929-873A-CCFAF55103A4}" dt="2022-12-27T11:20:29.177" v="11902" actId="47"/>
        <pc:sldMkLst>
          <pc:docMk/>
          <pc:sldMk cId="0" sldId="295"/>
        </pc:sldMkLst>
      </pc:sldChg>
      <pc:sldChg chg="del">
        <pc:chgData name="Nigel" userId="e68f2f0fc87611da" providerId="LiveId" clId="{91301FB1-4971-4929-873A-CCFAF55103A4}" dt="2022-12-27T11:20:29.177" v="11902" actId="47"/>
        <pc:sldMkLst>
          <pc:docMk/>
          <pc:sldMk cId="0" sldId="296"/>
        </pc:sldMkLst>
      </pc:sldChg>
      <pc:sldChg chg="del">
        <pc:chgData name="Nigel" userId="e68f2f0fc87611da" providerId="LiveId" clId="{91301FB1-4971-4929-873A-CCFAF55103A4}" dt="2022-12-27T11:20:29.177" v="11902" actId="47"/>
        <pc:sldMkLst>
          <pc:docMk/>
          <pc:sldMk cId="0" sldId="297"/>
        </pc:sldMkLst>
      </pc:sldChg>
      <pc:sldChg chg="del">
        <pc:chgData name="Nigel" userId="e68f2f0fc87611da" providerId="LiveId" clId="{91301FB1-4971-4929-873A-CCFAF55103A4}" dt="2022-12-27T11:20:29.177" v="11902" actId="47"/>
        <pc:sldMkLst>
          <pc:docMk/>
          <pc:sldMk cId="0" sldId="298"/>
        </pc:sldMkLst>
      </pc:sldChg>
      <pc:sldChg chg="del">
        <pc:chgData name="Nigel" userId="e68f2f0fc87611da" providerId="LiveId" clId="{91301FB1-4971-4929-873A-CCFAF55103A4}" dt="2022-12-27T11:20:29.177" v="11902" actId="47"/>
        <pc:sldMkLst>
          <pc:docMk/>
          <pc:sldMk cId="0" sldId="299"/>
        </pc:sldMkLst>
      </pc:sldChg>
      <pc:sldChg chg="del">
        <pc:chgData name="Nigel" userId="e68f2f0fc87611da" providerId="LiveId" clId="{91301FB1-4971-4929-873A-CCFAF55103A4}" dt="2022-12-27T11:20:29.177" v="11902" actId="47"/>
        <pc:sldMkLst>
          <pc:docMk/>
          <pc:sldMk cId="0" sldId="300"/>
        </pc:sldMkLst>
      </pc:sldChg>
      <pc:sldChg chg="del">
        <pc:chgData name="Nigel" userId="e68f2f0fc87611da" providerId="LiveId" clId="{91301FB1-4971-4929-873A-CCFAF55103A4}" dt="2022-12-27T11:20:29.177" v="11902" actId="47"/>
        <pc:sldMkLst>
          <pc:docMk/>
          <pc:sldMk cId="0" sldId="301"/>
        </pc:sldMkLst>
      </pc:sldChg>
      <pc:sldChg chg="del">
        <pc:chgData name="Nigel" userId="e68f2f0fc87611da" providerId="LiveId" clId="{91301FB1-4971-4929-873A-CCFAF55103A4}" dt="2022-12-27T11:20:29.177" v="11902" actId="47"/>
        <pc:sldMkLst>
          <pc:docMk/>
          <pc:sldMk cId="0" sldId="302"/>
        </pc:sldMkLst>
      </pc:sldChg>
      <pc:sldChg chg="del">
        <pc:chgData name="Nigel" userId="e68f2f0fc87611da" providerId="LiveId" clId="{91301FB1-4971-4929-873A-CCFAF55103A4}" dt="2022-12-27T11:20:29.177" v="11902" actId="47"/>
        <pc:sldMkLst>
          <pc:docMk/>
          <pc:sldMk cId="0" sldId="303"/>
        </pc:sldMkLst>
      </pc:sldChg>
      <pc:sldChg chg="del">
        <pc:chgData name="Nigel" userId="e68f2f0fc87611da" providerId="LiveId" clId="{91301FB1-4971-4929-873A-CCFAF55103A4}" dt="2022-12-27T11:20:29.177" v="11902" actId="47"/>
        <pc:sldMkLst>
          <pc:docMk/>
          <pc:sldMk cId="0" sldId="304"/>
        </pc:sldMkLst>
      </pc:sldChg>
      <pc:sldChg chg="del">
        <pc:chgData name="Nigel" userId="e68f2f0fc87611da" providerId="LiveId" clId="{91301FB1-4971-4929-873A-CCFAF55103A4}" dt="2022-12-27T11:20:29.177" v="11902" actId="47"/>
        <pc:sldMkLst>
          <pc:docMk/>
          <pc:sldMk cId="0" sldId="305"/>
        </pc:sldMkLst>
      </pc:sldChg>
      <pc:sldChg chg="del">
        <pc:chgData name="Nigel" userId="e68f2f0fc87611da" providerId="LiveId" clId="{91301FB1-4971-4929-873A-CCFAF55103A4}" dt="2022-12-27T11:20:29.177" v="11902" actId="47"/>
        <pc:sldMkLst>
          <pc:docMk/>
          <pc:sldMk cId="0" sldId="306"/>
        </pc:sldMkLst>
      </pc:sldChg>
      <pc:sldChg chg="del">
        <pc:chgData name="Nigel" userId="e68f2f0fc87611da" providerId="LiveId" clId="{91301FB1-4971-4929-873A-CCFAF55103A4}" dt="2022-12-27T11:20:29.177" v="11902" actId="47"/>
        <pc:sldMkLst>
          <pc:docMk/>
          <pc:sldMk cId="0" sldId="307"/>
        </pc:sldMkLst>
      </pc:sldChg>
      <pc:sldChg chg="del">
        <pc:chgData name="Nigel" userId="e68f2f0fc87611da" providerId="LiveId" clId="{91301FB1-4971-4929-873A-CCFAF55103A4}" dt="2022-12-27T11:20:29.177" v="11902" actId="47"/>
        <pc:sldMkLst>
          <pc:docMk/>
          <pc:sldMk cId="0" sldId="308"/>
        </pc:sldMkLst>
      </pc:sldChg>
      <pc:sldChg chg="del">
        <pc:chgData name="Nigel" userId="e68f2f0fc87611da" providerId="LiveId" clId="{91301FB1-4971-4929-873A-CCFAF55103A4}" dt="2022-12-27T11:20:29.177" v="11902" actId="47"/>
        <pc:sldMkLst>
          <pc:docMk/>
          <pc:sldMk cId="0" sldId="309"/>
        </pc:sldMkLst>
      </pc:sldChg>
      <pc:sldChg chg="del">
        <pc:chgData name="Nigel" userId="e68f2f0fc87611da" providerId="LiveId" clId="{91301FB1-4971-4929-873A-CCFAF55103A4}" dt="2022-12-27T11:20:29.177" v="11902" actId="47"/>
        <pc:sldMkLst>
          <pc:docMk/>
          <pc:sldMk cId="0" sldId="310"/>
        </pc:sldMkLst>
      </pc:sldChg>
      <pc:sldChg chg="del">
        <pc:chgData name="Nigel" userId="e68f2f0fc87611da" providerId="LiveId" clId="{91301FB1-4971-4929-873A-CCFAF55103A4}" dt="2022-12-27T11:20:29.177" v="11902" actId="47"/>
        <pc:sldMkLst>
          <pc:docMk/>
          <pc:sldMk cId="0" sldId="311"/>
        </pc:sldMkLst>
      </pc:sldChg>
      <pc:sldChg chg="del">
        <pc:chgData name="Nigel" userId="e68f2f0fc87611da" providerId="LiveId" clId="{91301FB1-4971-4929-873A-CCFAF55103A4}" dt="2022-12-27T11:20:29.177" v="11902" actId="47"/>
        <pc:sldMkLst>
          <pc:docMk/>
          <pc:sldMk cId="0" sldId="312"/>
        </pc:sldMkLst>
      </pc:sldChg>
      <pc:sldChg chg="del">
        <pc:chgData name="Nigel" userId="e68f2f0fc87611da" providerId="LiveId" clId="{91301FB1-4971-4929-873A-CCFAF55103A4}" dt="2022-12-27T11:20:29.177" v="11902" actId="47"/>
        <pc:sldMkLst>
          <pc:docMk/>
          <pc:sldMk cId="0" sldId="313"/>
        </pc:sldMkLst>
      </pc:sldChg>
      <pc:sldChg chg="modSp add del mod">
        <pc:chgData name="Nigel" userId="e68f2f0fc87611da" providerId="LiveId" clId="{91301FB1-4971-4929-873A-CCFAF55103A4}" dt="2022-12-20T02:55:28.075" v="1466" actId="47"/>
        <pc:sldMkLst>
          <pc:docMk/>
          <pc:sldMk cId="2556230504" sldId="314"/>
        </pc:sldMkLst>
        <pc:spChg chg="mod">
          <ac:chgData name="Nigel" userId="e68f2f0fc87611da" providerId="LiveId" clId="{91301FB1-4971-4929-873A-CCFAF55103A4}" dt="2022-12-20T02:50:20.075" v="472" actId="20577"/>
          <ac:spMkLst>
            <pc:docMk/>
            <pc:sldMk cId="2556230504" sldId="314"/>
            <ac:spMk id="692" creationId="{00000000-0000-0000-0000-000000000000}"/>
          </ac:spMkLst>
        </pc:spChg>
        <pc:spChg chg="mod">
          <ac:chgData name="Nigel" userId="e68f2f0fc87611da" providerId="LiveId" clId="{91301FB1-4971-4929-873A-CCFAF55103A4}" dt="2022-12-20T02:50:33.853" v="509" actId="20577"/>
          <ac:spMkLst>
            <pc:docMk/>
            <pc:sldMk cId="2556230504" sldId="314"/>
            <ac:spMk id="693" creationId="{00000000-0000-0000-0000-000000000000}"/>
          </ac:spMkLst>
        </pc:spChg>
      </pc:sldChg>
      <pc:sldChg chg="delSp modSp add mod">
        <pc:chgData name="Nigel" userId="e68f2f0fc87611da" providerId="LiveId" clId="{91301FB1-4971-4929-873A-CCFAF55103A4}" dt="2022-12-27T11:07:41.550" v="9684" actId="20577"/>
        <pc:sldMkLst>
          <pc:docMk/>
          <pc:sldMk cId="1141750081" sldId="315"/>
        </pc:sldMkLst>
        <pc:spChg chg="mod">
          <ac:chgData name="Nigel" userId="e68f2f0fc87611da" providerId="LiveId" clId="{91301FB1-4971-4929-873A-CCFAF55103A4}" dt="2022-12-20T02:52:23.891" v="676" actId="20577"/>
          <ac:spMkLst>
            <pc:docMk/>
            <pc:sldMk cId="1141750081" sldId="315"/>
            <ac:spMk id="692" creationId="{00000000-0000-0000-0000-000000000000}"/>
          </ac:spMkLst>
        </pc:spChg>
        <pc:spChg chg="mod">
          <ac:chgData name="Nigel" userId="e68f2f0fc87611da" providerId="LiveId" clId="{91301FB1-4971-4929-873A-CCFAF55103A4}" dt="2022-12-27T11:07:41.550" v="9684" actId="20577"/>
          <ac:spMkLst>
            <pc:docMk/>
            <pc:sldMk cId="1141750081" sldId="315"/>
            <ac:spMk id="693" creationId="{00000000-0000-0000-0000-000000000000}"/>
          </ac:spMkLst>
        </pc:spChg>
        <pc:grpChg chg="del">
          <ac:chgData name="Nigel" userId="e68f2f0fc87611da" providerId="LiveId" clId="{91301FB1-4971-4929-873A-CCFAF55103A4}" dt="2022-12-21T12:42:34.820" v="5420" actId="478"/>
          <ac:grpSpMkLst>
            <pc:docMk/>
            <pc:sldMk cId="1141750081" sldId="315"/>
            <ac:grpSpMk id="694" creationId="{00000000-0000-0000-0000-000000000000}"/>
          </ac:grpSpMkLst>
        </pc:grpChg>
      </pc:sldChg>
      <pc:sldChg chg="addSp delSp modSp add mod">
        <pc:chgData name="Nigel" userId="e68f2f0fc87611da" providerId="LiveId" clId="{91301FB1-4971-4929-873A-CCFAF55103A4}" dt="2022-12-20T04:58:19.671" v="3599" actId="12"/>
        <pc:sldMkLst>
          <pc:docMk/>
          <pc:sldMk cId="4238212862" sldId="316"/>
        </pc:sldMkLst>
        <pc:spChg chg="mod">
          <ac:chgData name="Nigel" userId="e68f2f0fc87611da" providerId="LiveId" clId="{91301FB1-4971-4929-873A-CCFAF55103A4}" dt="2022-12-20T03:00:07.720" v="1956" actId="20577"/>
          <ac:spMkLst>
            <pc:docMk/>
            <pc:sldMk cId="4238212862" sldId="316"/>
            <ac:spMk id="692" creationId="{00000000-0000-0000-0000-000000000000}"/>
          </ac:spMkLst>
        </pc:spChg>
        <pc:spChg chg="mod">
          <ac:chgData name="Nigel" userId="e68f2f0fc87611da" providerId="LiveId" clId="{91301FB1-4971-4929-873A-CCFAF55103A4}" dt="2022-12-20T04:58:19.671" v="3599" actId="12"/>
          <ac:spMkLst>
            <pc:docMk/>
            <pc:sldMk cId="4238212862" sldId="316"/>
            <ac:spMk id="693" creationId="{00000000-0000-0000-0000-000000000000}"/>
          </ac:spMkLst>
        </pc:spChg>
        <pc:spChg chg="add del">
          <ac:chgData name="Nigel" userId="e68f2f0fc87611da" providerId="LiveId" clId="{91301FB1-4971-4929-873A-CCFAF55103A4}" dt="2022-12-20T03:01:18.099" v="2009" actId="478"/>
          <ac:spMkLst>
            <pc:docMk/>
            <pc:sldMk cId="4238212862" sldId="316"/>
            <ac:spMk id="712" creationId="{00000000-0000-0000-0000-000000000000}"/>
          </ac:spMkLst>
        </pc:spChg>
        <pc:grpChg chg="del">
          <ac:chgData name="Nigel" userId="e68f2f0fc87611da" providerId="LiveId" clId="{91301FB1-4971-4929-873A-CCFAF55103A4}" dt="2022-12-20T03:01:35.774" v="2012" actId="478"/>
          <ac:grpSpMkLst>
            <pc:docMk/>
            <pc:sldMk cId="4238212862" sldId="316"/>
            <ac:grpSpMk id="694" creationId="{00000000-0000-0000-0000-000000000000}"/>
          </ac:grpSpMkLst>
        </pc:grpChg>
      </pc:sldChg>
      <pc:sldChg chg="addSp delSp modSp add mod">
        <pc:chgData name="Nigel" userId="e68f2f0fc87611da" providerId="LiveId" clId="{91301FB1-4971-4929-873A-CCFAF55103A4}" dt="2022-12-20T03:12:14.394" v="2339" actId="1076"/>
        <pc:sldMkLst>
          <pc:docMk/>
          <pc:sldMk cId="3601225395" sldId="317"/>
        </pc:sldMkLst>
        <pc:spChg chg="mod">
          <ac:chgData name="Nigel" userId="e68f2f0fc87611da" providerId="LiveId" clId="{91301FB1-4971-4929-873A-CCFAF55103A4}" dt="2022-12-20T03:10:37.667" v="2245" actId="20577"/>
          <ac:spMkLst>
            <pc:docMk/>
            <pc:sldMk cId="3601225395" sldId="317"/>
            <ac:spMk id="692" creationId="{00000000-0000-0000-0000-000000000000}"/>
          </ac:spMkLst>
        </pc:spChg>
        <pc:spChg chg="del mod">
          <ac:chgData name="Nigel" userId="e68f2f0fc87611da" providerId="LiveId" clId="{91301FB1-4971-4929-873A-CCFAF55103A4}" dt="2022-12-20T03:11:39.811" v="2330" actId="478"/>
          <ac:spMkLst>
            <pc:docMk/>
            <pc:sldMk cId="3601225395" sldId="317"/>
            <ac:spMk id="693" creationId="{00000000-0000-0000-0000-000000000000}"/>
          </ac:spMkLst>
        </pc:spChg>
        <pc:picChg chg="add del mod">
          <ac:chgData name="Nigel" userId="e68f2f0fc87611da" providerId="LiveId" clId="{91301FB1-4971-4929-873A-CCFAF55103A4}" dt="2022-12-20T03:11:24.356" v="2325" actId="21"/>
          <ac:picMkLst>
            <pc:docMk/>
            <pc:sldMk cId="3601225395" sldId="317"/>
            <ac:picMk id="3" creationId="{DCF200E4-4681-3DB4-8661-C09C4D0D9027}"/>
          </ac:picMkLst>
        </pc:picChg>
        <pc:picChg chg="add del mod">
          <ac:chgData name="Nigel" userId="e68f2f0fc87611da" providerId="LiveId" clId="{91301FB1-4971-4929-873A-CCFAF55103A4}" dt="2022-12-20T03:11:28.579" v="2328" actId="478"/>
          <ac:picMkLst>
            <pc:docMk/>
            <pc:sldMk cId="3601225395" sldId="317"/>
            <ac:picMk id="4" creationId="{EDFDFF3C-703E-0191-ED61-63DEF150A1AF}"/>
          </ac:picMkLst>
        </pc:picChg>
        <pc:picChg chg="add del mod">
          <ac:chgData name="Nigel" userId="e68f2f0fc87611da" providerId="LiveId" clId="{91301FB1-4971-4929-873A-CCFAF55103A4}" dt="2022-12-20T03:12:06.481" v="2336" actId="478"/>
          <ac:picMkLst>
            <pc:docMk/>
            <pc:sldMk cId="3601225395" sldId="317"/>
            <ac:picMk id="5" creationId="{B74407DD-3B5A-883E-8F00-D7FE4F035D60}"/>
          </ac:picMkLst>
        </pc:picChg>
        <pc:picChg chg="add mod">
          <ac:chgData name="Nigel" userId="e68f2f0fc87611da" providerId="LiveId" clId="{91301FB1-4971-4929-873A-CCFAF55103A4}" dt="2022-12-20T03:12:14.394" v="2339" actId="1076"/>
          <ac:picMkLst>
            <pc:docMk/>
            <pc:sldMk cId="3601225395" sldId="317"/>
            <ac:picMk id="7" creationId="{9EDC869D-8DCD-66BB-0922-FDF36F40852C}"/>
          </ac:picMkLst>
        </pc:picChg>
      </pc:sldChg>
      <pc:sldChg chg="addSp modSp add mod">
        <pc:chgData name="Nigel" userId="e68f2f0fc87611da" providerId="LiveId" clId="{91301FB1-4971-4929-873A-CCFAF55103A4}" dt="2022-12-20T03:16:51.978" v="2542" actId="1076"/>
        <pc:sldMkLst>
          <pc:docMk/>
          <pc:sldMk cId="230792789" sldId="318"/>
        </pc:sldMkLst>
        <pc:spChg chg="mod">
          <ac:chgData name="Nigel" userId="e68f2f0fc87611da" providerId="LiveId" clId="{91301FB1-4971-4929-873A-CCFAF55103A4}" dt="2022-12-20T03:12:37.170" v="2346" actId="20577"/>
          <ac:spMkLst>
            <pc:docMk/>
            <pc:sldMk cId="230792789" sldId="318"/>
            <ac:spMk id="692" creationId="{00000000-0000-0000-0000-000000000000}"/>
          </ac:spMkLst>
        </pc:spChg>
        <pc:spChg chg="mod">
          <ac:chgData name="Nigel" userId="e68f2f0fc87611da" providerId="LiveId" clId="{91301FB1-4971-4929-873A-CCFAF55103A4}" dt="2022-12-20T03:16:30.719" v="2538" actId="20577"/>
          <ac:spMkLst>
            <pc:docMk/>
            <pc:sldMk cId="230792789" sldId="318"/>
            <ac:spMk id="693" creationId="{00000000-0000-0000-0000-000000000000}"/>
          </ac:spMkLst>
        </pc:spChg>
        <pc:picChg chg="add mod">
          <ac:chgData name="Nigel" userId="e68f2f0fc87611da" providerId="LiveId" clId="{91301FB1-4971-4929-873A-CCFAF55103A4}" dt="2022-12-20T03:16:46.630" v="2541" actId="1076"/>
          <ac:picMkLst>
            <pc:docMk/>
            <pc:sldMk cId="230792789" sldId="318"/>
            <ac:picMk id="3" creationId="{17056EB6-302C-2ADB-AF3E-43BFC85A9FC8}"/>
          </ac:picMkLst>
        </pc:picChg>
        <pc:picChg chg="add mod">
          <ac:chgData name="Nigel" userId="e68f2f0fc87611da" providerId="LiveId" clId="{91301FB1-4971-4929-873A-CCFAF55103A4}" dt="2022-12-20T03:16:51.978" v="2542" actId="1076"/>
          <ac:picMkLst>
            <pc:docMk/>
            <pc:sldMk cId="230792789" sldId="318"/>
            <ac:picMk id="5" creationId="{59F7B15B-7D47-080D-2A0B-C802A91E1A02}"/>
          </ac:picMkLst>
        </pc:picChg>
      </pc:sldChg>
      <pc:sldChg chg="add del">
        <pc:chgData name="Nigel" userId="e68f2f0fc87611da" providerId="LiveId" clId="{91301FB1-4971-4929-873A-CCFAF55103A4}" dt="2022-12-20T03:12:21.715" v="2341"/>
        <pc:sldMkLst>
          <pc:docMk/>
          <pc:sldMk cId="3534685666" sldId="318"/>
        </pc:sldMkLst>
      </pc:sldChg>
      <pc:sldChg chg="addSp delSp modSp add mod">
        <pc:chgData name="Nigel" userId="e68f2f0fc87611da" providerId="LiveId" clId="{91301FB1-4971-4929-873A-CCFAF55103A4}" dt="2022-12-20T04:45:53.991" v="3564" actId="1076"/>
        <pc:sldMkLst>
          <pc:docMk/>
          <pc:sldMk cId="1515837769" sldId="319"/>
        </pc:sldMkLst>
        <pc:spChg chg="add mod">
          <ac:chgData name="Nigel" userId="e68f2f0fc87611da" providerId="LiveId" clId="{91301FB1-4971-4929-873A-CCFAF55103A4}" dt="2022-12-20T04:45:53.991" v="3564" actId="1076"/>
          <ac:spMkLst>
            <pc:docMk/>
            <pc:sldMk cId="1515837769" sldId="319"/>
            <ac:spMk id="6" creationId="{CC69BD64-C8BB-25B5-6BAB-0B4EF80CF598}"/>
          </ac:spMkLst>
        </pc:spChg>
        <pc:spChg chg="add mod">
          <ac:chgData name="Nigel" userId="e68f2f0fc87611da" providerId="LiveId" clId="{91301FB1-4971-4929-873A-CCFAF55103A4}" dt="2022-12-20T04:17:12.004" v="3088" actId="1076"/>
          <ac:spMkLst>
            <pc:docMk/>
            <pc:sldMk cId="1515837769" sldId="319"/>
            <ac:spMk id="9" creationId="{FC6B4581-B98E-4A71-279D-82801D75D7F2}"/>
          </ac:spMkLst>
        </pc:spChg>
        <pc:spChg chg="mod">
          <ac:chgData name="Nigel" userId="e68f2f0fc87611da" providerId="LiveId" clId="{91301FB1-4971-4929-873A-CCFAF55103A4}" dt="2022-12-20T04:19:00.349" v="3152" actId="20577"/>
          <ac:spMkLst>
            <pc:docMk/>
            <pc:sldMk cId="1515837769" sldId="319"/>
            <ac:spMk id="692" creationId="{00000000-0000-0000-0000-000000000000}"/>
          </ac:spMkLst>
        </pc:spChg>
        <pc:spChg chg="mod">
          <ac:chgData name="Nigel" userId="e68f2f0fc87611da" providerId="LiveId" clId="{91301FB1-4971-4929-873A-CCFAF55103A4}" dt="2022-12-20T04:45:38.750" v="3561" actId="313"/>
          <ac:spMkLst>
            <pc:docMk/>
            <pc:sldMk cId="1515837769" sldId="319"/>
            <ac:spMk id="693" creationId="{00000000-0000-0000-0000-000000000000}"/>
          </ac:spMkLst>
        </pc:spChg>
        <pc:picChg chg="del">
          <ac:chgData name="Nigel" userId="e68f2f0fc87611da" providerId="LiveId" clId="{91301FB1-4971-4929-873A-CCFAF55103A4}" dt="2022-12-20T03:17:22.254" v="2562" actId="478"/>
          <ac:picMkLst>
            <pc:docMk/>
            <pc:sldMk cId="1515837769" sldId="319"/>
            <ac:picMk id="3" creationId="{17056EB6-302C-2ADB-AF3E-43BFC85A9FC8}"/>
          </ac:picMkLst>
        </pc:picChg>
        <pc:picChg chg="add del mod">
          <ac:chgData name="Nigel" userId="e68f2f0fc87611da" providerId="LiveId" clId="{91301FB1-4971-4929-873A-CCFAF55103A4}" dt="2022-12-20T04:16:14.124" v="3018" actId="478"/>
          <ac:picMkLst>
            <pc:docMk/>
            <pc:sldMk cId="1515837769" sldId="319"/>
            <ac:picMk id="4" creationId="{0DBB0D5D-224F-C02A-F31B-9FAE24E29377}"/>
          </ac:picMkLst>
        </pc:picChg>
        <pc:picChg chg="del">
          <ac:chgData name="Nigel" userId="e68f2f0fc87611da" providerId="LiveId" clId="{91301FB1-4971-4929-873A-CCFAF55103A4}" dt="2022-12-20T03:17:22.479" v="2563" actId="478"/>
          <ac:picMkLst>
            <pc:docMk/>
            <pc:sldMk cId="1515837769" sldId="319"/>
            <ac:picMk id="5" creationId="{59F7B15B-7D47-080D-2A0B-C802A91E1A02}"/>
          </ac:picMkLst>
        </pc:picChg>
        <pc:picChg chg="add mod">
          <ac:chgData name="Nigel" userId="e68f2f0fc87611da" providerId="LiveId" clId="{91301FB1-4971-4929-873A-CCFAF55103A4}" dt="2022-12-20T04:45:53.991" v="3564" actId="1076"/>
          <ac:picMkLst>
            <pc:docMk/>
            <pc:sldMk cId="1515837769" sldId="319"/>
            <ac:picMk id="8" creationId="{84B90286-997A-FBCB-2589-B9DDC3183043}"/>
          </ac:picMkLst>
        </pc:picChg>
      </pc:sldChg>
      <pc:sldChg chg="addSp delSp modSp add mod">
        <pc:chgData name="Nigel" userId="e68f2f0fc87611da" providerId="LiveId" clId="{91301FB1-4971-4929-873A-CCFAF55103A4}" dt="2022-12-21T12:50:15.433" v="5488" actId="20577"/>
        <pc:sldMkLst>
          <pc:docMk/>
          <pc:sldMk cId="1274369884" sldId="320"/>
        </pc:sldMkLst>
        <pc:spChg chg="del">
          <ac:chgData name="Nigel" userId="e68f2f0fc87611da" providerId="LiveId" clId="{91301FB1-4971-4929-873A-CCFAF55103A4}" dt="2022-12-20T04:20:07.832" v="3231" actId="478"/>
          <ac:spMkLst>
            <pc:docMk/>
            <pc:sldMk cId="1274369884" sldId="320"/>
            <ac:spMk id="6" creationId="{CC69BD64-C8BB-25B5-6BAB-0B4EF80CF598}"/>
          </ac:spMkLst>
        </pc:spChg>
        <pc:spChg chg="mod">
          <ac:chgData name="Nigel" userId="e68f2f0fc87611da" providerId="LiveId" clId="{91301FB1-4971-4929-873A-CCFAF55103A4}" dt="2022-12-20T04:43:27.958" v="3515" actId="1076"/>
          <ac:spMkLst>
            <pc:docMk/>
            <pc:sldMk cId="1274369884" sldId="320"/>
            <ac:spMk id="9" creationId="{FC6B4581-B98E-4A71-279D-82801D75D7F2}"/>
          </ac:spMkLst>
        </pc:spChg>
        <pc:spChg chg="add mod">
          <ac:chgData name="Nigel" userId="e68f2f0fc87611da" providerId="LiveId" clId="{91301FB1-4971-4929-873A-CCFAF55103A4}" dt="2022-12-20T04:43:38.636" v="3520" actId="1076"/>
          <ac:spMkLst>
            <pc:docMk/>
            <pc:sldMk cId="1274369884" sldId="320"/>
            <ac:spMk id="10" creationId="{ABB957C8-4A84-68B6-247E-766425B0B200}"/>
          </ac:spMkLst>
        </pc:spChg>
        <pc:spChg chg="add mod">
          <ac:chgData name="Nigel" userId="e68f2f0fc87611da" providerId="LiveId" clId="{91301FB1-4971-4929-873A-CCFAF55103A4}" dt="2022-12-21T12:50:10.675" v="5485" actId="20577"/>
          <ac:spMkLst>
            <pc:docMk/>
            <pc:sldMk cId="1274369884" sldId="320"/>
            <ac:spMk id="12" creationId="{E18941B1-B6BE-5188-C2F3-37DAF6F575DD}"/>
          </ac:spMkLst>
        </pc:spChg>
        <pc:spChg chg="add mod">
          <ac:chgData name="Nigel" userId="e68f2f0fc87611da" providerId="LiveId" clId="{91301FB1-4971-4929-873A-CCFAF55103A4}" dt="2022-12-20T04:44:19.711" v="3531" actId="1076"/>
          <ac:spMkLst>
            <pc:docMk/>
            <pc:sldMk cId="1274369884" sldId="320"/>
            <ac:spMk id="15" creationId="{ECFD8E61-9658-666B-8C4A-EA183DACA70C}"/>
          </ac:spMkLst>
        </pc:spChg>
        <pc:spChg chg="add mod">
          <ac:chgData name="Nigel" userId="e68f2f0fc87611da" providerId="LiveId" clId="{91301FB1-4971-4929-873A-CCFAF55103A4}" dt="2022-12-21T12:50:11.721" v="5486" actId="20577"/>
          <ac:spMkLst>
            <pc:docMk/>
            <pc:sldMk cId="1274369884" sldId="320"/>
            <ac:spMk id="17" creationId="{79CC176A-CEAD-B0B0-AE3B-BC1AAC67590C}"/>
          </ac:spMkLst>
        </pc:spChg>
        <pc:spChg chg="mod">
          <ac:chgData name="Nigel" userId="e68f2f0fc87611da" providerId="LiveId" clId="{91301FB1-4971-4929-873A-CCFAF55103A4}" dt="2022-12-20T04:18:56.343" v="3145"/>
          <ac:spMkLst>
            <pc:docMk/>
            <pc:sldMk cId="1274369884" sldId="320"/>
            <ac:spMk id="692" creationId="{00000000-0000-0000-0000-000000000000}"/>
          </ac:spMkLst>
        </pc:spChg>
        <pc:spChg chg="mod">
          <ac:chgData name="Nigel" userId="e68f2f0fc87611da" providerId="LiveId" clId="{91301FB1-4971-4929-873A-CCFAF55103A4}" dt="2022-12-21T12:50:15.433" v="5488" actId="20577"/>
          <ac:spMkLst>
            <pc:docMk/>
            <pc:sldMk cId="1274369884" sldId="320"/>
            <ac:spMk id="693" creationId="{00000000-0000-0000-0000-000000000000}"/>
          </ac:spMkLst>
        </pc:spChg>
        <pc:grpChg chg="del">
          <ac:chgData name="Nigel" userId="e68f2f0fc87611da" providerId="LiveId" clId="{91301FB1-4971-4929-873A-CCFAF55103A4}" dt="2022-12-20T04:20:43.362" v="3245" actId="478"/>
          <ac:grpSpMkLst>
            <pc:docMk/>
            <pc:sldMk cId="1274369884" sldId="320"/>
            <ac:grpSpMk id="694" creationId="{00000000-0000-0000-0000-000000000000}"/>
          </ac:grpSpMkLst>
        </pc:grpChg>
        <pc:picChg chg="add mod">
          <ac:chgData name="Nigel" userId="e68f2f0fc87611da" providerId="LiveId" clId="{91301FB1-4971-4929-873A-CCFAF55103A4}" dt="2022-12-20T04:43:27.958" v="3515" actId="1076"/>
          <ac:picMkLst>
            <pc:docMk/>
            <pc:sldMk cId="1274369884" sldId="320"/>
            <ac:picMk id="3" creationId="{C7F5BD7D-2994-5907-8CBE-9A28417C4739}"/>
          </ac:picMkLst>
        </pc:picChg>
        <pc:picChg chg="del">
          <ac:chgData name="Nigel" userId="e68f2f0fc87611da" providerId="LiveId" clId="{91301FB1-4971-4929-873A-CCFAF55103A4}" dt="2022-12-20T04:19:43.928" v="3227" actId="478"/>
          <ac:picMkLst>
            <pc:docMk/>
            <pc:sldMk cId="1274369884" sldId="320"/>
            <ac:picMk id="8" creationId="{84B90286-997A-FBCB-2589-B9DDC3183043}"/>
          </ac:picMkLst>
        </pc:picChg>
        <pc:picChg chg="add mod">
          <ac:chgData name="Nigel" userId="e68f2f0fc87611da" providerId="LiveId" clId="{91301FB1-4971-4929-873A-CCFAF55103A4}" dt="2022-12-20T04:43:56.210" v="3524" actId="1076"/>
          <ac:picMkLst>
            <pc:docMk/>
            <pc:sldMk cId="1274369884" sldId="320"/>
            <ac:picMk id="14" creationId="{EC9B1555-B04C-428A-8727-6952A7E2F2BF}"/>
          </ac:picMkLst>
        </pc:picChg>
        <pc:cxnChg chg="add mod">
          <ac:chgData name="Nigel" userId="e68f2f0fc87611da" providerId="LiveId" clId="{91301FB1-4971-4929-873A-CCFAF55103A4}" dt="2022-12-20T04:43:32.400" v="3518" actId="1076"/>
          <ac:cxnSpMkLst>
            <pc:docMk/>
            <pc:sldMk cId="1274369884" sldId="320"/>
            <ac:cxnSpMk id="5" creationId="{4AC74F06-5B63-AF0D-BCF4-4EDA8148BA7C}"/>
          </ac:cxnSpMkLst>
        </pc:cxnChg>
        <pc:cxnChg chg="add mod">
          <ac:chgData name="Nigel" userId="e68f2f0fc87611da" providerId="LiveId" clId="{91301FB1-4971-4929-873A-CCFAF55103A4}" dt="2022-12-20T04:20:40.465" v="3244" actId="1076"/>
          <ac:cxnSpMkLst>
            <pc:docMk/>
            <pc:sldMk cId="1274369884" sldId="320"/>
            <ac:cxnSpMk id="7" creationId="{7E7F3C2D-25C5-9B4E-E72D-EA7DC4D3EB51}"/>
          </ac:cxnSpMkLst>
        </pc:cxnChg>
        <pc:cxnChg chg="add mod">
          <ac:chgData name="Nigel" userId="e68f2f0fc87611da" providerId="LiveId" clId="{91301FB1-4971-4929-873A-CCFAF55103A4}" dt="2022-12-20T04:43:47.852" v="3521" actId="1076"/>
          <ac:cxnSpMkLst>
            <pc:docMk/>
            <pc:sldMk cId="1274369884" sldId="320"/>
            <ac:cxnSpMk id="16" creationId="{81ED5BAA-ABCD-AC46-0655-8FA405222F33}"/>
          </ac:cxnSpMkLst>
        </pc:cxnChg>
      </pc:sldChg>
      <pc:sldChg chg="modSp add del mod">
        <pc:chgData name="Nigel" userId="e68f2f0fc87611da" providerId="LiveId" clId="{91301FB1-4971-4929-873A-CCFAF55103A4}" dt="2022-12-20T12:09:46.467" v="4218" actId="47"/>
        <pc:sldMkLst>
          <pc:docMk/>
          <pc:sldMk cId="3703661199" sldId="321"/>
        </pc:sldMkLst>
        <pc:spChg chg="mod">
          <ac:chgData name="Nigel" userId="e68f2f0fc87611da" providerId="LiveId" clId="{91301FB1-4971-4929-873A-CCFAF55103A4}" dt="2022-12-20T04:58:42.329" v="3618" actId="20577"/>
          <ac:spMkLst>
            <pc:docMk/>
            <pc:sldMk cId="3703661199" sldId="321"/>
            <ac:spMk id="692" creationId="{00000000-0000-0000-0000-000000000000}"/>
          </ac:spMkLst>
        </pc:spChg>
      </pc:sldChg>
      <pc:sldChg chg="addSp delSp modSp add mod">
        <pc:chgData name="Nigel" userId="e68f2f0fc87611da" providerId="LiveId" clId="{91301FB1-4971-4929-873A-CCFAF55103A4}" dt="2022-12-21T12:23:55.723" v="4227" actId="478"/>
        <pc:sldMkLst>
          <pc:docMk/>
          <pc:sldMk cId="974573439" sldId="322"/>
        </pc:sldMkLst>
        <pc:spChg chg="add mod">
          <ac:chgData name="Nigel" userId="e68f2f0fc87611da" providerId="LiveId" clId="{91301FB1-4971-4929-873A-CCFAF55103A4}" dt="2022-12-20T05:10:12.541" v="3726" actId="1076"/>
          <ac:spMkLst>
            <pc:docMk/>
            <pc:sldMk cId="974573439" sldId="322"/>
            <ac:spMk id="2" creationId="{238A3CD3-795D-C88D-3A9E-6C06ACFEE130}"/>
          </ac:spMkLst>
        </pc:spChg>
        <pc:spChg chg="add del mod">
          <ac:chgData name="Nigel" userId="e68f2f0fc87611da" providerId="LiveId" clId="{91301FB1-4971-4929-873A-CCFAF55103A4}" dt="2022-12-21T12:23:40.021" v="4223" actId="21"/>
          <ac:spMkLst>
            <pc:docMk/>
            <pc:sldMk cId="974573439" sldId="322"/>
            <ac:spMk id="5" creationId="{030AF743-F4EA-27A5-4E7A-5681C98BB2C2}"/>
          </ac:spMkLst>
        </pc:spChg>
        <pc:spChg chg="add mod">
          <ac:chgData name="Nigel" userId="e68f2f0fc87611da" providerId="LiveId" clId="{91301FB1-4971-4929-873A-CCFAF55103A4}" dt="2022-12-20T05:12:02.058" v="3944" actId="1076"/>
          <ac:spMkLst>
            <pc:docMk/>
            <pc:sldMk cId="974573439" sldId="322"/>
            <ac:spMk id="6" creationId="{9B06CFCD-BE99-0D71-F3F4-92AE9F9E9357}"/>
          </ac:spMkLst>
        </pc:spChg>
        <pc:spChg chg="add mod">
          <ac:chgData name="Nigel" userId="e68f2f0fc87611da" providerId="LiveId" clId="{91301FB1-4971-4929-873A-CCFAF55103A4}" dt="2022-12-21T12:23:45.548" v="4225"/>
          <ac:spMkLst>
            <pc:docMk/>
            <pc:sldMk cId="974573439" sldId="322"/>
            <ac:spMk id="8" creationId="{9DB71734-E1EE-FCC0-70E1-CB7D02AF8517}"/>
          </ac:spMkLst>
        </pc:spChg>
        <pc:spChg chg="mod">
          <ac:chgData name="Nigel" userId="e68f2f0fc87611da" providerId="LiveId" clId="{91301FB1-4971-4929-873A-CCFAF55103A4}" dt="2022-12-20T05:15:25.539" v="4216" actId="20577"/>
          <ac:spMkLst>
            <pc:docMk/>
            <pc:sldMk cId="974573439" sldId="322"/>
            <ac:spMk id="692" creationId="{00000000-0000-0000-0000-000000000000}"/>
          </ac:spMkLst>
        </pc:spChg>
        <pc:spChg chg="mod">
          <ac:chgData name="Nigel" userId="e68f2f0fc87611da" providerId="LiveId" clId="{91301FB1-4971-4929-873A-CCFAF55103A4}" dt="2022-12-20T05:10:17.785" v="3728" actId="33524"/>
          <ac:spMkLst>
            <pc:docMk/>
            <pc:sldMk cId="974573439" sldId="322"/>
            <ac:spMk id="693" creationId="{00000000-0000-0000-0000-000000000000}"/>
          </ac:spMkLst>
        </pc:spChg>
        <pc:grpChg chg="del">
          <ac:chgData name="Nigel" userId="e68f2f0fc87611da" providerId="LiveId" clId="{91301FB1-4971-4929-873A-CCFAF55103A4}" dt="2022-12-20T05:10:25.939" v="3731" actId="478"/>
          <ac:grpSpMkLst>
            <pc:docMk/>
            <pc:sldMk cId="974573439" sldId="322"/>
            <ac:grpSpMk id="694" creationId="{00000000-0000-0000-0000-000000000000}"/>
          </ac:grpSpMkLst>
        </pc:grpChg>
        <pc:picChg chg="add mod">
          <ac:chgData name="Nigel" userId="e68f2f0fc87611da" providerId="LiveId" clId="{91301FB1-4971-4929-873A-CCFAF55103A4}" dt="2022-12-20T05:10:13.643" v="3727" actId="1076"/>
          <ac:picMkLst>
            <pc:docMk/>
            <pc:sldMk cId="974573439" sldId="322"/>
            <ac:picMk id="4" creationId="{6759BBE6-DA33-D5A8-5399-131193AC1AAE}"/>
          </ac:picMkLst>
        </pc:picChg>
        <pc:picChg chg="add del mod">
          <ac:chgData name="Nigel" userId="e68f2f0fc87611da" providerId="LiveId" clId="{91301FB1-4971-4929-873A-CCFAF55103A4}" dt="2022-12-21T12:23:55.723" v="4227" actId="478"/>
          <ac:picMkLst>
            <pc:docMk/>
            <pc:sldMk cId="974573439" sldId="322"/>
            <ac:picMk id="7" creationId="{34B8A832-A4C0-F944-53E3-1BFB0F8BE147}"/>
          </ac:picMkLst>
        </pc:picChg>
      </pc:sldChg>
      <pc:sldChg chg="addSp delSp modSp add mod">
        <pc:chgData name="Nigel" userId="e68f2f0fc87611da" providerId="LiveId" clId="{91301FB1-4971-4929-873A-CCFAF55103A4}" dt="2022-12-21T13:04:51.335" v="5931" actId="20577"/>
        <pc:sldMkLst>
          <pc:docMk/>
          <pc:sldMk cId="1380450905" sldId="323"/>
        </pc:sldMkLst>
        <pc:spChg chg="del mod">
          <ac:chgData name="Nigel" userId="e68f2f0fc87611da" providerId="LiveId" clId="{91301FB1-4971-4929-873A-CCFAF55103A4}" dt="2022-12-21T12:24:03.563" v="4231" actId="478"/>
          <ac:spMkLst>
            <pc:docMk/>
            <pc:sldMk cId="1380450905" sldId="323"/>
            <ac:spMk id="2" creationId="{238A3CD3-795D-C88D-3A9E-6C06ACFEE130}"/>
          </ac:spMkLst>
        </pc:spChg>
        <pc:spChg chg="add del mod">
          <ac:chgData name="Nigel" userId="e68f2f0fc87611da" providerId="LiveId" clId="{91301FB1-4971-4929-873A-CCFAF55103A4}" dt="2022-12-21T12:33:22.122" v="4723" actId="478"/>
          <ac:spMkLst>
            <pc:docMk/>
            <pc:sldMk cId="1380450905" sldId="323"/>
            <ac:spMk id="3" creationId="{502C97FD-973E-A5B9-B253-119BAEE184AE}"/>
          </ac:spMkLst>
        </pc:spChg>
        <pc:spChg chg="add del mod">
          <ac:chgData name="Nigel" userId="e68f2f0fc87611da" providerId="LiveId" clId="{91301FB1-4971-4929-873A-CCFAF55103A4}" dt="2022-12-21T12:33:21.238" v="4722" actId="478"/>
          <ac:spMkLst>
            <pc:docMk/>
            <pc:sldMk cId="1380450905" sldId="323"/>
            <ac:spMk id="5" creationId="{4B8B2D4F-8246-8186-E368-9C95D571954F}"/>
          </ac:spMkLst>
        </pc:spChg>
        <pc:spChg chg="del">
          <ac:chgData name="Nigel" userId="e68f2f0fc87611da" providerId="LiveId" clId="{91301FB1-4971-4929-873A-CCFAF55103A4}" dt="2022-12-21T12:24:05.860" v="4232" actId="478"/>
          <ac:spMkLst>
            <pc:docMk/>
            <pc:sldMk cId="1380450905" sldId="323"/>
            <ac:spMk id="6" creationId="{9B06CFCD-BE99-0D71-F3F4-92AE9F9E9357}"/>
          </ac:spMkLst>
        </pc:spChg>
        <pc:spChg chg="del">
          <ac:chgData name="Nigel" userId="e68f2f0fc87611da" providerId="LiveId" clId="{91301FB1-4971-4929-873A-CCFAF55103A4}" dt="2022-12-21T12:24:00.463" v="4228" actId="478"/>
          <ac:spMkLst>
            <pc:docMk/>
            <pc:sldMk cId="1380450905" sldId="323"/>
            <ac:spMk id="8" creationId="{9DB71734-E1EE-FCC0-70E1-CB7D02AF8517}"/>
          </ac:spMkLst>
        </pc:spChg>
        <pc:spChg chg="add del mod">
          <ac:chgData name="Nigel" userId="e68f2f0fc87611da" providerId="LiveId" clId="{91301FB1-4971-4929-873A-CCFAF55103A4}" dt="2022-12-21T12:28:12.308" v="4476"/>
          <ac:spMkLst>
            <pc:docMk/>
            <pc:sldMk cId="1380450905" sldId="323"/>
            <ac:spMk id="9" creationId="{2197208B-7C81-2DD3-1414-0CFF7BC3B3FD}"/>
          </ac:spMkLst>
        </pc:spChg>
        <pc:spChg chg="add del mod">
          <ac:chgData name="Nigel" userId="e68f2f0fc87611da" providerId="LiveId" clId="{91301FB1-4971-4929-873A-CCFAF55103A4}" dt="2022-12-21T12:33:20.489" v="4721" actId="478"/>
          <ac:spMkLst>
            <pc:docMk/>
            <pc:sldMk cId="1380450905" sldId="323"/>
            <ac:spMk id="13" creationId="{3EFEACA4-2513-4A15-A9F4-F85E8C60EE33}"/>
          </ac:spMkLst>
        </pc:spChg>
        <pc:spChg chg="add del mod">
          <ac:chgData name="Nigel" userId="e68f2f0fc87611da" providerId="LiveId" clId="{91301FB1-4971-4929-873A-CCFAF55103A4}" dt="2022-12-21T12:35:11.729" v="4811" actId="478"/>
          <ac:spMkLst>
            <pc:docMk/>
            <pc:sldMk cId="1380450905" sldId="323"/>
            <ac:spMk id="16" creationId="{ED654535-278A-33F8-1EDB-78ED3CED4D67}"/>
          </ac:spMkLst>
        </pc:spChg>
        <pc:spChg chg="add del mod">
          <ac:chgData name="Nigel" userId="e68f2f0fc87611da" providerId="LiveId" clId="{91301FB1-4971-4929-873A-CCFAF55103A4}" dt="2022-12-21T12:35:29.006" v="4819" actId="478"/>
          <ac:spMkLst>
            <pc:docMk/>
            <pc:sldMk cId="1380450905" sldId="323"/>
            <ac:spMk id="18" creationId="{B78DE4FC-F43E-C05B-B437-3155A8ED9165}"/>
          </ac:spMkLst>
        </pc:spChg>
        <pc:spChg chg="add del mod">
          <ac:chgData name="Nigel" userId="e68f2f0fc87611da" providerId="LiveId" clId="{91301FB1-4971-4929-873A-CCFAF55103A4}" dt="2022-12-21T12:35:32.860" v="4820" actId="478"/>
          <ac:spMkLst>
            <pc:docMk/>
            <pc:sldMk cId="1380450905" sldId="323"/>
            <ac:spMk id="20" creationId="{1AA91A8F-D5BC-3D20-CCEF-264CEDB1D20F}"/>
          </ac:spMkLst>
        </pc:spChg>
        <pc:spChg chg="add mod">
          <ac:chgData name="Nigel" userId="e68f2f0fc87611da" providerId="LiveId" clId="{91301FB1-4971-4929-873A-CCFAF55103A4}" dt="2022-12-21T12:39:07.506" v="5097" actId="14100"/>
          <ac:spMkLst>
            <pc:docMk/>
            <pc:sldMk cId="1380450905" sldId="323"/>
            <ac:spMk id="21" creationId="{A389E233-3131-F837-562B-99C481AED12F}"/>
          </ac:spMkLst>
        </pc:spChg>
        <pc:spChg chg="mod">
          <ac:chgData name="Nigel" userId="e68f2f0fc87611da" providerId="LiveId" clId="{91301FB1-4971-4929-873A-CCFAF55103A4}" dt="2022-12-21T13:04:51.335" v="5931" actId="20577"/>
          <ac:spMkLst>
            <pc:docMk/>
            <pc:sldMk cId="1380450905" sldId="323"/>
            <ac:spMk id="692" creationId="{00000000-0000-0000-0000-000000000000}"/>
          </ac:spMkLst>
        </pc:spChg>
        <pc:spChg chg="del mod">
          <ac:chgData name="Nigel" userId="e68f2f0fc87611da" providerId="LiveId" clId="{91301FB1-4971-4929-873A-CCFAF55103A4}" dt="2022-12-21T12:33:17.453" v="4720" actId="478"/>
          <ac:spMkLst>
            <pc:docMk/>
            <pc:sldMk cId="1380450905" sldId="323"/>
            <ac:spMk id="693" creationId="{00000000-0000-0000-0000-000000000000}"/>
          </ac:spMkLst>
        </pc:spChg>
        <pc:picChg chg="del">
          <ac:chgData name="Nigel" userId="e68f2f0fc87611da" providerId="LiveId" clId="{91301FB1-4971-4929-873A-CCFAF55103A4}" dt="2022-12-21T12:24:01.179" v="4229" actId="478"/>
          <ac:picMkLst>
            <pc:docMk/>
            <pc:sldMk cId="1380450905" sldId="323"/>
            <ac:picMk id="4" creationId="{6759BBE6-DA33-D5A8-5399-131193AC1AAE}"/>
          </ac:picMkLst>
        </pc:picChg>
        <pc:picChg chg="del mod">
          <ac:chgData name="Nigel" userId="e68f2f0fc87611da" providerId="LiveId" clId="{91301FB1-4971-4929-873A-CCFAF55103A4}" dt="2022-12-21T12:25:02.561" v="4393" actId="478"/>
          <ac:picMkLst>
            <pc:docMk/>
            <pc:sldMk cId="1380450905" sldId="323"/>
            <ac:picMk id="7" creationId="{34B8A832-A4C0-F944-53E3-1BFB0F8BE147}"/>
          </ac:picMkLst>
        </pc:picChg>
        <pc:picChg chg="add del mod">
          <ac:chgData name="Nigel" userId="e68f2f0fc87611da" providerId="LiveId" clId="{91301FB1-4971-4929-873A-CCFAF55103A4}" dt="2022-12-21T12:33:24.421" v="4724" actId="478"/>
          <ac:picMkLst>
            <pc:docMk/>
            <pc:sldMk cId="1380450905" sldId="323"/>
            <ac:picMk id="11" creationId="{EA7E1D3A-30F4-1FC3-F1F8-7B50E352EC05}"/>
          </ac:picMkLst>
        </pc:picChg>
        <pc:picChg chg="add del mod">
          <ac:chgData name="Nigel" userId="e68f2f0fc87611da" providerId="LiveId" clId="{91301FB1-4971-4929-873A-CCFAF55103A4}" dt="2022-12-21T12:35:14.519" v="4812" actId="478"/>
          <ac:picMkLst>
            <pc:docMk/>
            <pc:sldMk cId="1380450905" sldId="323"/>
            <ac:picMk id="15" creationId="{5FE571ED-3E6B-0A53-0E9B-865A2C497F0C}"/>
          </ac:picMkLst>
        </pc:picChg>
        <pc:picChg chg="add mod">
          <ac:chgData name="Nigel" userId="e68f2f0fc87611da" providerId="LiveId" clId="{91301FB1-4971-4929-873A-CCFAF55103A4}" dt="2022-12-21T12:39:40.994" v="5099" actId="1076"/>
          <ac:picMkLst>
            <pc:docMk/>
            <pc:sldMk cId="1380450905" sldId="323"/>
            <ac:picMk id="23" creationId="{1CE86CCF-D16D-BAD0-6D64-CE61CC7B16D7}"/>
          </ac:picMkLst>
        </pc:picChg>
      </pc:sldChg>
      <pc:sldChg chg="addSp delSp modSp add del mod">
        <pc:chgData name="Nigel" userId="e68f2f0fc87611da" providerId="LiveId" clId="{91301FB1-4971-4929-873A-CCFAF55103A4}" dt="2022-12-27T10:46:49.841" v="7066" actId="47"/>
        <pc:sldMkLst>
          <pc:docMk/>
          <pc:sldMk cId="3788091751" sldId="324"/>
        </pc:sldMkLst>
        <pc:spChg chg="mod">
          <ac:chgData name="Nigel" userId="e68f2f0fc87611da" providerId="LiveId" clId="{91301FB1-4971-4929-873A-CCFAF55103A4}" dt="2022-12-21T15:06:32.656" v="6688" actId="20577"/>
          <ac:spMkLst>
            <pc:docMk/>
            <pc:sldMk cId="3788091751" sldId="324"/>
            <ac:spMk id="21" creationId="{A389E233-3131-F837-562B-99C481AED12F}"/>
          </ac:spMkLst>
        </pc:spChg>
        <pc:spChg chg="mod">
          <ac:chgData name="Nigel" userId="e68f2f0fc87611da" providerId="LiveId" clId="{91301FB1-4971-4929-873A-CCFAF55103A4}" dt="2022-12-21T13:05:28.502" v="5946" actId="20577"/>
          <ac:spMkLst>
            <pc:docMk/>
            <pc:sldMk cId="3788091751" sldId="324"/>
            <ac:spMk id="692" creationId="{00000000-0000-0000-0000-000000000000}"/>
          </ac:spMkLst>
        </pc:spChg>
        <pc:picChg chg="add del mod">
          <ac:chgData name="Nigel" userId="e68f2f0fc87611da" providerId="LiveId" clId="{91301FB1-4971-4929-873A-CCFAF55103A4}" dt="2022-12-21T15:14:34.208" v="6857" actId="478"/>
          <ac:picMkLst>
            <pc:docMk/>
            <pc:sldMk cId="3788091751" sldId="324"/>
            <ac:picMk id="3" creationId="{9511E06D-2142-7C6F-60DC-844832B1F016}"/>
          </ac:picMkLst>
        </pc:picChg>
        <pc:picChg chg="add mod modCrop">
          <ac:chgData name="Nigel" userId="e68f2f0fc87611da" providerId="LiveId" clId="{91301FB1-4971-4929-873A-CCFAF55103A4}" dt="2022-12-21T15:15:41.928" v="6865" actId="1076"/>
          <ac:picMkLst>
            <pc:docMk/>
            <pc:sldMk cId="3788091751" sldId="324"/>
            <ac:picMk id="5" creationId="{E0C78543-389B-B0F4-8E4F-6D69DFF2094E}"/>
          </ac:picMkLst>
        </pc:picChg>
        <pc:picChg chg="del mod">
          <ac:chgData name="Nigel" userId="e68f2f0fc87611da" providerId="LiveId" clId="{91301FB1-4971-4929-873A-CCFAF55103A4}" dt="2022-12-21T15:04:05.556" v="6615" actId="478"/>
          <ac:picMkLst>
            <pc:docMk/>
            <pc:sldMk cId="3788091751" sldId="324"/>
            <ac:picMk id="23" creationId="{1CE86CCF-D16D-BAD0-6D64-CE61CC7B16D7}"/>
          </ac:picMkLst>
        </pc:picChg>
      </pc:sldChg>
      <pc:sldChg chg="addSp delSp modSp add mod modShow">
        <pc:chgData name="Nigel" userId="e68f2f0fc87611da" providerId="LiveId" clId="{91301FB1-4971-4929-873A-CCFAF55103A4}" dt="2022-12-21T15:06:12.003" v="6671" actId="729"/>
        <pc:sldMkLst>
          <pc:docMk/>
          <pc:sldMk cId="829700955" sldId="325"/>
        </pc:sldMkLst>
        <pc:spChg chg="mod">
          <ac:chgData name="Nigel" userId="e68f2f0fc87611da" providerId="LiveId" clId="{91301FB1-4971-4929-873A-CCFAF55103A4}" dt="2022-12-21T15:04:54.874" v="6655" actId="1076"/>
          <ac:spMkLst>
            <pc:docMk/>
            <pc:sldMk cId="829700955" sldId="325"/>
            <ac:spMk id="2" creationId="{238A3CD3-795D-C88D-3A9E-6C06ACFEE130}"/>
          </ac:spMkLst>
        </pc:spChg>
        <pc:spChg chg="del">
          <ac:chgData name="Nigel" userId="e68f2f0fc87611da" providerId="LiveId" clId="{91301FB1-4971-4929-873A-CCFAF55103A4}" dt="2022-12-21T12:55:33.314" v="5552" actId="478"/>
          <ac:spMkLst>
            <pc:docMk/>
            <pc:sldMk cId="829700955" sldId="325"/>
            <ac:spMk id="6" creationId="{9B06CFCD-BE99-0D71-F3F4-92AE9F9E9357}"/>
          </ac:spMkLst>
        </pc:spChg>
        <pc:spChg chg="del mod">
          <ac:chgData name="Nigel" userId="e68f2f0fc87611da" providerId="LiveId" clId="{91301FB1-4971-4929-873A-CCFAF55103A4}" dt="2022-12-21T14:59:20.968" v="6603" actId="478"/>
          <ac:spMkLst>
            <pc:docMk/>
            <pc:sldMk cId="829700955" sldId="325"/>
            <ac:spMk id="8" creationId="{9DB71734-E1EE-FCC0-70E1-CB7D02AF8517}"/>
          </ac:spMkLst>
        </pc:spChg>
        <pc:spChg chg="add mod">
          <ac:chgData name="Nigel" userId="e68f2f0fc87611da" providerId="LiveId" clId="{91301FB1-4971-4929-873A-CCFAF55103A4}" dt="2022-12-21T15:05:34.054" v="6669" actId="20577"/>
          <ac:spMkLst>
            <pc:docMk/>
            <pc:sldMk cId="829700955" sldId="325"/>
            <ac:spMk id="10" creationId="{A95CE70B-D46C-A5C5-5D74-0758694769B0}"/>
          </ac:spMkLst>
        </pc:spChg>
        <pc:spChg chg="mod">
          <ac:chgData name="Nigel" userId="e68f2f0fc87611da" providerId="LiveId" clId="{91301FB1-4971-4929-873A-CCFAF55103A4}" dt="2022-12-21T13:04:55.638" v="5936" actId="20577"/>
          <ac:spMkLst>
            <pc:docMk/>
            <pc:sldMk cId="829700955" sldId="325"/>
            <ac:spMk id="692" creationId="{00000000-0000-0000-0000-000000000000}"/>
          </ac:spMkLst>
        </pc:spChg>
        <pc:spChg chg="mod">
          <ac:chgData name="Nigel" userId="e68f2f0fc87611da" providerId="LiveId" clId="{91301FB1-4971-4929-873A-CCFAF55103A4}" dt="2022-12-21T12:58:11.596" v="5609" actId="20577"/>
          <ac:spMkLst>
            <pc:docMk/>
            <pc:sldMk cId="829700955" sldId="325"/>
            <ac:spMk id="693" creationId="{00000000-0000-0000-0000-000000000000}"/>
          </ac:spMkLst>
        </pc:spChg>
        <pc:picChg chg="del">
          <ac:chgData name="Nigel" userId="e68f2f0fc87611da" providerId="LiveId" clId="{91301FB1-4971-4929-873A-CCFAF55103A4}" dt="2022-12-21T12:55:31.365" v="5551" actId="478"/>
          <ac:picMkLst>
            <pc:docMk/>
            <pc:sldMk cId="829700955" sldId="325"/>
            <ac:picMk id="4" creationId="{6759BBE6-DA33-D5A8-5399-131193AC1AAE}"/>
          </ac:picMkLst>
        </pc:picChg>
        <pc:picChg chg="add mod">
          <ac:chgData name="Nigel" userId="e68f2f0fc87611da" providerId="LiveId" clId="{91301FB1-4971-4929-873A-CCFAF55103A4}" dt="2022-12-21T15:05:43.844" v="6670" actId="1076"/>
          <ac:picMkLst>
            <pc:docMk/>
            <pc:sldMk cId="829700955" sldId="325"/>
            <ac:picMk id="5" creationId="{4313041A-8812-9C4E-C19C-D138EA4F393D}"/>
          </ac:picMkLst>
        </pc:picChg>
        <pc:picChg chg="add mod">
          <ac:chgData name="Nigel" userId="e68f2f0fc87611da" providerId="LiveId" clId="{91301FB1-4971-4929-873A-CCFAF55103A4}" dt="2022-12-21T15:05:08.066" v="6662" actId="1076"/>
          <ac:picMkLst>
            <pc:docMk/>
            <pc:sldMk cId="829700955" sldId="325"/>
            <ac:picMk id="9" creationId="{D117EEEA-A66F-E995-3496-8F8CAE61C220}"/>
          </ac:picMkLst>
        </pc:picChg>
      </pc:sldChg>
      <pc:sldChg chg="addSp delSp modSp add mod ord">
        <pc:chgData name="Nigel" userId="e68f2f0fc87611da" providerId="LiveId" clId="{91301FB1-4971-4929-873A-CCFAF55103A4}" dt="2022-12-27T10:47:15.614" v="7098" actId="20577"/>
        <pc:sldMkLst>
          <pc:docMk/>
          <pc:sldMk cId="2260808111" sldId="326"/>
        </pc:sldMkLst>
        <pc:spChg chg="mod">
          <ac:chgData name="Nigel" userId="e68f2f0fc87611da" providerId="LiveId" clId="{91301FB1-4971-4929-873A-CCFAF55103A4}" dt="2022-12-27T10:47:09.044" v="7079" actId="20577"/>
          <ac:spMkLst>
            <pc:docMk/>
            <pc:sldMk cId="2260808111" sldId="326"/>
            <ac:spMk id="21" creationId="{A389E233-3131-F837-562B-99C481AED12F}"/>
          </ac:spMkLst>
        </pc:spChg>
        <pc:spChg chg="mod">
          <ac:chgData name="Nigel" userId="e68f2f0fc87611da" providerId="LiveId" clId="{91301FB1-4971-4929-873A-CCFAF55103A4}" dt="2022-12-27T10:47:15.614" v="7098" actId="20577"/>
          <ac:spMkLst>
            <pc:docMk/>
            <pc:sldMk cId="2260808111" sldId="326"/>
            <ac:spMk id="692" creationId="{00000000-0000-0000-0000-000000000000}"/>
          </ac:spMkLst>
        </pc:spChg>
        <pc:picChg chg="add del mod">
          <ac:chgData name="Nigel" userId="e68f2f0fc87611da" providerId="LiveId" clId="{91301FB1-4971-4929-873A-CCFAF55103A4}" dt="2022-12-21T15:12:39.341" v="6797" actId="478"/>
          <ac:picMkLst>
            <pc:docMk/>
            <pc:sldMk cId="2260808111" sldId="326"/>
            <ac:picMk id="3" creationId="{E1281C94-B89E-73A4-05F5-4712EBC5C087}"/>
          </ac:picMkLst>
        </pc:picChg>
        <pc:picChg chg="add del mod">
          <ac:chgData name="Nigel" userId="e68f2f0fc87611da" providerId="LiveId" clId="{91301FB1-4971-4929-873A-CCFAF55103A4}" dt="2022-12-21T15:12:43.313" v="6800" actId="478"/>
          <ac:picMkLst>
            <pc:docMk/>
            <pc:sldMk cId="2260808111" sldId="326"/>
            <ac:picMk id="5" creationId="{DDDEB454-A20B-57E4-0F18-44B7996B0792}"/>
          </ac:picMkLst>
        </pc:picChg>
        <pc:picChg chg="add mod">
          <ac:chgData name="Nigel" userId="e68f2f0fc87611da" providerId="LiveId" clId="{91301FB1-4971-4929-873A-CCFAF55103A4}" dt="2022-12-21T15:13:27.467" v="6852" actId="1076"/>
          <ac:picMkLst>
            <pc:docMk/>
            <pc:sldMk cId="2260808111" sldId="326"/>
            <ac:picMk id="7" creationId="{E0D197D9-81C2-02BD-5A2D-C6012D22DC05}"/>
          </ac:picMkLst>
        </pc:picChg>
        <pc:picChg chg="del">
          <ac:chgData name="Nigel" userId="e68f2f0fc87611da" providerId="LiveId" clId="{91301FB1-4971-4929-873A-CCFAF55103A4}" dt="2022-12-21T13:07:33.061" v="5958" actId="478"/>
          <ac:picMkLst>
            <pc:docMk/>
            <pc:sldMk cId="2260808111" sldId="326"/>
            <ac:picMk id="23" creationId="{1CE86CCF-D16D-BAD0-6D64-CE61CC7B16D7}"/>
          </ac:picMkLst>
        </pc:picChg>
      </pc:sldChg>
      <pc:sldChg chg="addSp delSp modSp add mod modShow">
        <pc:chgData name="Nigel" userId="e68f2f0fc87611da" providerId="LiveId" clId="{91301FB1-4971-4929-873A-CCFAF55103A4}" dt="2022-12-21T15:06:14.667" v="6672" actId="729"/>
        <pc:sldMkLst>
          <pc:docMk/>
          <pc:sldMk cId="3969070393" sldId="327"/>
        </pc:sldMkLst>
        <pc:spChg chg="mod">
          <ac:chgData name="Nigel" userId="e68f2f0fc87611da" providerId="LiveId" clId="{91301FB1-4971-4929-873A-CCFAF55103A4}" dt="2022-12-21T14:56:23.134" v="6597" actId="1076"/>
          <ac:spMkLst>
            <pc:docMk/>
            <pc:sldMk cId="3969070393" sldId="327"/>
            <ac:spMk id="2" creationId="{238A3CD3-795D-C88D-3A9E-6C06ACFEE130}"/>
          </ac:spMkLst>
        </pc:spChg>
        <pc:spChg chg="mod">
          <ac:chgData name="Nigel" userId="e68f2f0fc87611da" providerId="LiveId" clId="{91301FB1-4971-4929-873A-CCFAF55103A4}" dt="2022-12-21T13:36:55.741" v="6587" actId="20577"/>
          <ac:spMkLst>
            <pc:docMk/>
            <pc:sldMk cId="3969070393" sldId="327"/>
            <ac:spMk id="8" creationId="{9DB71734-E1EE-FCC0-70E1-CB7D02AF8517}"/>
          </ac:spMkLst>
        </pc:spChg>
        <pc:spChg chg="mod">
          <ac:chgData name="Nigel" userId="e68f2f0fc87611da" providerId="LiveId" clId="{91301FB1-4971-4929-873A-CCFAF55103A4}" dt="2022-12-21T13:32:25.874" v="6149" actId="20577"/>
          <ac:spMkLst>
            <pc:docMk/>
            <pc:sldMk cId="3969070393" sldId="327"/>
            <ac:spMk id="692" creationId="{00000000-0000-0000-0000-000000000000}"/>
          </ac:spMkLst>
        </pc:spChg>
        <pc:spChg chg="mod">
          <ac:chgData name="Nigel" userId="e68f2f0fc87611da" providerId="LiveId" clId="{91301FB1-4971-4929-873A-CCFAF55103A4}" dt="2022-12-21T13:35:06.116" v="6309" actId="20577"/>
          <ac:spMkLst>
            <pc:docMk/>
            <pc:sldMk cId="3969070393" sldId="327"/>
            <ac:spMk id="693" creationId="{00000000-0000-0000-0000-000000000000}"/>
          </ac:spMkLst>
        </pc:spChg>
        <pc:picChg chg="add mod">
          <ac:chgData name="Nigel" userId="e68f2f0fc87611da" providerId="LiveId" clId="{91301FB1-4971-4929-873A-CCFAF55103A4}" dt="2022-12-21T14:56:33.506" v="6602" actId="1076"/>
          <ac:picMkLst>
            <pc:docMk/>
            <pc:sldMk cId="3969070393" sldId="327"/>
            <ac:picMk id="4" creationId="{4DA6CA2B-59BD-0739-1BD6-3C09DB03B84A}"/>
          </ac:picMkLst>
        </pc:picChg>
        <pc:picChg chg="del">
          <ac:chgData name="Nigel" userId="e68f2f0fc87611da" providerId="LiveId" clId="{91301FB1-4971-4929-873A-CCFAF55103A4}" dt="2022-12-21T13:32:27.854" v="6150" actId="478"/>
          <ac:picMkLst>
            <pc:docMk/>
            <pc:sldMk cId="3969070393" sldId="327"/>
            <ac:picMk id="5" creationId="{4313041A-8812-9C4E-C19C-D138EA4F393D}"/>
          </ac:picMkLst>
        </pc:picChg>
        <pc:picChg chg="add mod">
          <ac:chgData name="Nigel" userId="e68f2f0fc87611da" providerId="LiveId" clId="{91301FB1-4971-4929-873A-CCFAF55103A4}" dt="2022-12-21T14:56:30.135" v="6601" actId="1076"/>
          <ac:picMkLst>
            <pc:docMk/>
            <pc:sldMk cId="3969070393" sldId="327"/>
            <ac:picMk id="7" creationId="{8C9E117B-274D-049F-5C14-88EC4BA91015}"/>
          </ac:picMkLst>
        </pc:picChg>
      </pc:sldChg>
      <pc:sldChg chg="addSp delSp modSp add mod ord">
        <pc:chgData name="Nigel" userId="e68f2f0fc87611da" providerId="LiveId" clId="{91301FB1-4971-4929-873A-CCFAF55103A4}" dt="2022-12-27T10:47:29.024" v="7109" actId="20577"/>
        <pc:sldMkLst>
          <pc:docMk/>
          <pc:sldMk cId="1886038529" sldId="328"/>
        </pc:sldMkLst>
        <pc:spChg chg="mod">
          <ac:chgData name="Nigel" userId="e68f2f0fc87611da" providerId="LiveId" clId="{91301FB1-4971-4929-873A-CCFAF55103A4}" dt="2022-12-21T15:11:43.075" v="6796" actId="20577"/>
          <ac:spMkLst>
            <pc:docMk/>
            <pc:sldMk cId="1886038529" sldId="328"/>
            <ac:spMk id="21" creationId="{A389E233-3131-F837-562B-99C481AED12F}"/>
          </ac:spMkLst>
        </pc:spChg>
        <pc:spChg chg="mod">
          <ac:chgData name="Nigel" userId="e68f2f0fc87611da" providerId="LiveId" clId="{91301FB1-4971-4929-873A-CCFAF55103A4}" dt="2022-12-27T10:47:29.024" v="7109" actId="20577"/>
          <ac:spMkLst>
            <pc:docMk/>
            <pc:sldMk cId="1886038529" sldId="328"/>
            <ac:spMk id="692" creationId="{00000000-0000-0000-0000-000000000000}"/>
          </ac:spMkLst>
        </pc:spChg>
        <pc:picChg chg="del">
          <ac:chgData name="Nigel" userId="e68f2f0fc87611da" providerId="LiveId" clId="{91301FB1-4971-4929-873A-CCFAF55103A4}" dt="2022-12-21T15:09:13.305" v="6730" actId="478"/>
          <ac:picMkLst>
            <pc:docMk/>
            <pc:sldMk cId="1886038529" sldId="328"/>
            <ac:picMk id="3" creationId="{E1281C94-B89E-73A4-05F5-4712EBC5C087}"/>
          </ac:picMkLst>
        </pc:picChg>
        <pc:picChg chg="add del mod">
          <ac:chgData name="Nigel" userId="e68f2f0fc87611da" providerId="LiveId" clId="{91301FB1-4971-4929-873A-CCFAF55103A4}" dt="2022-12-21T15:11:32.112" v="6768" actId="478"/>
          <ac:picMkLst>
            <pc:docMk/>
            <pc:sldMk cId="1886038529" sldId="328"/>
            <ac:picMk id="4" creationId="{4B56D902-36DF-B2BE-DC89-9D4EBE863E51}"/>
          </ac:picMkLst>
        </pc:picChg>
        <pc:picChg chg="add del mod">
          <ac:chgData name="Nigel" userId="e68f2f0fc87611da" providerId="LiveId" clId="{91301FB1-4971-4929-873A-CCFAF55103A4}" dt="2022-12-21T15:13:46.029" v="6853" actId="478"/>
          <ac:picMkLst>
            <pc:docMk/>
            <pc:sldMk cId="1886038529" sldId="328"/>
            <ac:picMk id="6" creationId="{2EB212E4-9E86-1291-1651-A7E4F0452676}"/>
          </ac:picMkLst>
        </pc:picChg>
        <pc:picChg chg="add mod">
          <ac:chgData name="Nigel" userId="e68f2f0fc87611da" providerId="LiveId" clId="{91301FB1-4971-4929-873A-CCFAF55103A4}" dt="2022-12-21T15:13:51.242" v="6856" actId="1076"/>
          <ac:picMkLst>
            <pc:docMk/>
            <pc:sldMk cId="1886038529" sldId="328"/>
            <ac:picMk id="8" creationId="{C0824559-A4DD-E95F-EB37-DD7ACE812A7B}"/>
          </ac:picMkLst>
        </pc:picChg>
      </pc:sldChg>
      <pc:sldChg chg="modSp add mod">
        <pc:chgData name="Nigel" userId="e68f2f0fc87611da" providerId="LiveId" clId="{91301FB1-4971-4929-873A-CCFAF55103A4}" dt="2022-12-27T10:54:01.687" v="8062" actId="20577"/>
        <pc:sldMkLst>
          <pc:docMk/>
          <pc:sldMk cId="2832869724" sldId="329"/>
        </pc:sldMkLst>
        <pc:spChg chg="mod">
          <ac:chgData name="Nigel" userId="e68f2f0fc87611da" providerId="LiveId" clId="{91301FB1-4971-4929-873A-CCFAF55103A4}" dt="2022-12-27T10:54:01.687" v="8062" actId="20577"/>
          <ac:spMkLst>
            <pc:docMk/>
            <pc:sldMk cId="2832869724" sldId="329"/>
            <ac:spMk id="2383" creationId="{00000000-0000-0000-0000-000000000000}"/>
          </ac:spMkLst>
        </pc:spChg>
      </pc:sldChg>
      <pc:sldChg chg="modSp add mod">
        <pc:chgData name="Nigel" userId="e68f2f0fc87611da" providerId="LiveId" clId="{91301FB1-4971-4929-873A-CCFAF55103A4}" dt="2022-12-27T10:55:45.022" v="8186" actId="5793"/>
        <pc:sldMkLst>
          <pc:docMk/>
          <pc:sldMk cId="944865617" sldId="330"/>
        </pc:sldMkLst>
        <pc:spChg chg="mod">
          <ac:chgData name="Nigel" userId="e68f2f0fc87611da" providerId="LiveId" clId="{91301FB1-4971-4929-873A-CCFAF55103A4}" dt="2022-12-27T10:53:57.743" v="8061" actId="20577"/>
          <ac:spMkLst>
            <pc:docMk/>
            <pc:sldMk cId="944865617" sldId="330"/>
            <ac:spMk id="692" creationId="{00000000-0000-0000-0000-000000000000}"/>
          </ac:spMkLst>
        </pc:spChg>
        <pc:spChg chg="mod">
          <ac:chgData name="Nigel" userId="e68f2f0fc87611da" providerId="LiveId" clId="{91301FB1-4971-4929-873A-CCFAF55103A4}" dt="2022-12-27T10:55:45.022" v="8186" actId="5793"/>
          <ac:spMkLst>
            <pc:docMk/>
            <pc:sldMk cId="944865617" sldId="330"/>
            <ac:spMk id="693" creationId="{00000000-0000-0000-0000-000000000000}"/>
          </ac:spMkLst>
        </pc:spChg>
      </pc:sldChg>
      <pc:sldChg chg="addSp delSp modSp add mod">
        <pc:chgData name="Nigel" userId="e68f2f0fc87611da" providerId="LiveId" clId="{91301FB1-4971-4929-873A-CCFAF55103A4}" dt="2022-12-27T10:45:13.847" v="7049" actId="20577"/>
        <pc:sldMkLst>
          <pc:docMk/>
          <pc:sldMk cId="1912365228" sldId="331"/>
        </pc:sldMkLst>
        <pc:spChg chg="mod">
          <ac:chgData name="Nigel" userId="e68f2f0fc87611da" providerId="LiveId" clId="{91301FB1-4971-4929-873A-CCFAF55103A4}" dt="2022-12-27T10:45:13.847" v="7049" actId="20577"/>
          <ac:spMkLst>
            <pc:docMk/>
            <pc:sldMk cId="1912365228" sldId="331"/>
            <ac:spMk id="21" creationId="{A389E233-3131-F837-562B-99C481AED12F}"/>
          </ac:spMkLst>
        </pc:spChg>
        <pc:spChg chg="mod">
          <ac:chgData name="Nigel" userId="e68f2f0fc87611da" providerId="LiveId" clId="{91301FB1-4971-4929-873A-CCFAF55103A4}" dt="2022-12-27T10:43:40.714" v="6984" actId="20577"/>
          <ac:spMkLst>
            <pc:docMk/>
            <pc:sldMk cId="1912365228" sldId="331"/>
            <ac:spMk id="692" creationId="{00000000-0000-0000-0000-000000000000}"/>
          </ac:spMkLst>
        </pc:spChg>
        <pc:picChg chg="add del mod">
          <ac:chgData name="Nigel" userId="e68f2f0fc87611da" providerId="LiveId" clId="{91301FB1-4971-4929-873A-CCFAF55103A4}" dt="2022-12-27T10:44:21.783" v="7016" actId="478"/>
          <ac:picMkLst>
            <pc:docMk/>
            <pc:sldMk cId="1912365228" sldId="331"/>
            <ac:picMk id="3" creationId="{FE2E4EA3-041D-23DA-CFD6-33DBBE1A30C5}"/>
          </ac:picMkLst>
        </pc:picChg>
        <pc:picChg chg="del">
          <ac:chgData name="Nigel" userId="e68f2f0fc87611da" providerId="LiveId" clId="{91301FB1-4971-4929-873A-CCFAF55103A4}" dt="2022-12-27T10:43:29.738" v="6972" actId="478"/>
          <ac:picMkLst>
            <pc:docMk/>
            <pc:sldMk cId="1912365228" sldId="331"/>
            <ac:picMk id="5" creationId="{E0C78543-389B-B0F4-8E4F-6D69DFF2094E}"/>
          </ac:picMkLst>
        </pc:picChg>
        <pc:picChg chg="add mod">
          <ac:chgData name="Nigel" userId="e68f2f0fc87611da" providerId="LiveId" clId="{91301FB1-4971-4929-873A-CCFAF55103A4}" dt="2022-12-27T10:44:28.200" v="7019" actId="1076"/>
          <ac:picMkLst>
            <pc:docMk/>
            <pc:sldMk cId="1912365228" sldId="331"/>
            <ac:picMk id="6" creationId="{720BB653-B3A1-1EE0-E222-66292CE402C9}"/>
          </ac:picMkLst>
        </pc:picChg>
      </pc:sldChg>
      <pc:sldChg chg="addSp delSp modSp add mod">
        <pc:chgData name="Nigel" userId="e68f2f0fc87611da" providerId="LiveId" clId="{91301FB1-4971-4929-873A-CCFAF55103A4}" dt="2022-12-27T10:45:08.823" v="7038" actId="20577"/>
        <pc:sldMkLst>
          <pc:docMk/>
          <pc:sldMk cId="1724592757" sldId="332"/>
        </pc:sldMkLst>
        <pc:spChg chg="mod">
          <ac:chgData name="Nigel" userId="e68f2f0fc87611da" providerId="LiveId" clId="{91301FB1-4971-4929-873A-CCFAF55103A4}" dt="2022-12-27T10:45:08.823" v="7038" actId="20577"/>
          <ac:spMkLst>
            <pc:docMk/>
            <pc:sldMk cId="1724592757" sldId="332"/>
            <ac:spMk id="21" creationId="{A389E233-3131-F837-562B-99C481AED12F}"/>
          </ac:spMkLst>
        </pc:spChg>
        <pc:spChg chg="mod">
          <ac:chgData name="Nigel" userId="e68f2f0fc87611da" providerId="LiveId" clId="{91301FB1-4971-4929-873A-CCFAF55103A4}" dt="2022-12-27T10:45:04.382" v="7028" actId="20577"/>
          <ac:spMkLst>
            <pc:docMk/>
            <pc:sldMk cId="1724592757" sldId="332"/>
            <ac:spMk id="692" creationId="{00000000-0000-0000-0000-000000000000}"/>
          </ac:spMkLst>
        </pc:spChg>
        <pc:picChg chg="add mod">
          <ac:chgData name="Nigel" userId="e68f2f0fc87611da" providerId="LiveId" clId="{91301FB1-4971-4929-873A-CCFAF55103A4}" dt="2022-12-27T10:45:03.023" v="7024" actId="1076"/>
          <ac:picMkLst>
            <pc:docMk/>
            <pc:sldMk cId="1724592757" sldId="332"/>
            <ac:picMk id="3" creationId="{A35BFD5C-4294-9BBC-C9F5-C3439B56AE58}"/>
          </ac:picMkLst>
        </pc:picChg>
        <pc:picChg chg="del">
          <ac:chgData name="Nigel" userId="e68f2f0fc87611da" providerId="LiveId" clId="{91301FB1-4971-4929-873A-CCFAF55103A4}" dt="2022-12-27T10:44:58.685" v="7021" actId="478"/>
          <ac:picMkLst>
            <pc:docMk/>
            <pc:sldMk cId="1724592757" sldId="332"/>
            <ac:picMk id="6" creationId="{720BB653-B3A1-1EE0-E222-66292CE402C9}"/>
          </ac:picMkLst>
        </pc:picChg>
      </pc:sldChg>
      <pc:sldChg chg="addSp delSp modSp add mod">
        <pc:chgData name="Nigel" userId="e68f2f0fc87611da" providerId="LiveId" clId="{91301FB1-4971-4929-873A-CCFAF55103A4}" dt="2022-12-27T10:50:39.765" v="7509" actId="1076"/>
        <pc:sldMkLst>
          <pc:docMk/>
          <pc:sldMk cId="3863800680" sldId="333"/>
        </pc:sldMkLst>
        <pc:spChg chg="mod">
          <ac:chgData name="Nigel" userId="e68f2f0fc87611da" providerId="LiveId" clId="{91301FB1-4971-4929-873A-CCFAF55103A4}" dt="2022-12-27T10:46:12.375" v="7065" actId="20577"/>
          <ac:spMkLst>
            <pc:docMk/>
            <pc:sldMk cId="3863800680" sldId="333"/>
            <ac:spMk id="21" creationId="{A389E233-3131-F837-562B-99C481AED12F}"/>
          </ac:spMkLst>
        </pc:spChg>
        <pc:spChg chg="mod">
          <ac:chgData name="Nigel" userId="e68f2f0fc87611da" providerId="LiveId" clId="{91301FB1-4971-4929-873A-CCFAF55103A4}" dt="2022-12-27T10:50:32.454" v="7503" actId="20577"/>
          <ac:spMkLst>
            <pc:docMk/>
            <pc:sldMk cId="3863800680" sldId="333"/>
            <ac:spMk id="692" creationId="{00000000-0000-0000-0000-000000000000}"/>
          </ac:spMkLst>
        </pc:spChg>
        <pc:picChg chg="del">
          <ac:chgData name="Nigel" userId="e68f2f0fc87611da" providerId="LiveId" clId="{91301FB1-4971-4929-873A-CCFAF55103A4}" dt="2022-12-27T10:46:02.283" v="7051" actId="478"/>
          <ac:picMkLst>
            <pc:docMk/>
            <pc:sldMk cId="3863800680" sldId="333"/>
            <ac:picMk id="3" creationId="{A35BFD5C-4294-9BBC-C9F5-C3439B56AE58}"/>
          </ac:picMkLst>
        </pc:picChg>
        <pc:picChg chg="add del mod">
          <ac:chgData name="Nigel" userId="e68f2f0fc87611da" providerId="LiveId" clId="{91301FB1-4971-4929-873A-CCFAF55103A4}" dt="2022-12-27T10:50:33.774" v="7504" actId="478"/>
          <ac:picMkLst>
            <pc:docMk/>
            <pc:sldMk cId="3863800680" sldId="333"/>
            <ac:picMk id="4" creationId="{388C372F-2A04-3F8F-9A82-00FDC556A9F4}"/>
          </ac:picMkLst>
        </pc:picChg>
        <pc:picChg chg="add mod">
          <ac:chgData name="Nigel" userId="e68f2f0fc87611da" providerId="LiveId" clId="{91301FB1-4971-4929-873A-CCFAF55103A4}" dt="2022-12-27T10:50:39.765" v="7509" actId="1076"/>
          <ac:picMkLst>
            <pc:docMk/>
            <pc:sldMk cId="3863800680" sldId="333"/>
            <ac:picMk id="6" creationId="{07DB89F7-21CE-8B7B-85E8-368D00234967}"/>
          </ac:picMkLst>
        </pc:picChg>
      </pc:sldChg>
      <pc:sldChg chg="modSp add mod">
        <pc:chgData name="Nigel" userId="e68f2f0fc87611da" providerId="LiveId" clId="{91301FB1-4971-4929-873A-CCFAF55103A4}" dt="2022-12-27T11:13:48.353" v="10955" actId="20577"/>
        <pc:sldMkLst>
          <pc:docMk/>
          <pc:sldMk cId="1595018663" sldId="334"/>
        </pc:sldMkLst>
        <pc:spChg chg="mod">
          <ac:chgData name="Nigel" userId="e68f2f0fc87611da" providerId="LiveId" clId="{91301FB1-4971-4929-873A-CCFAF55103A4}" dt="2022-12-27T11:13:48.353" v="10955" actId="20577"/>
          <ac:spMkLst>
            <pc:docMk/>
            <pc:sldMk cId="1595018663" sldId="334"/>
            <ac:spMk id="693" creationId="{00000000-0000-0000-0000-000000000000}"/>
          </ac:spMkLst>
        </pc:spChg>
      </pc:sldChg>
      <pc:sldChg chg="modSp add mod">
        <pc:chgData name="Nigel" userId="e68f2f0fc87611da" providerId="LiveId" clId="{91301FB1-4971-4929-873A-CCFAF55103A4}" dt="2022-12-27T11:12:57.546" v="10940" actId="20577"/>
        <pc:sldMkLst>
          <pc:docMk/>
          <pc:sldMk cId="222569689" sldId="335"/>
        </pc:sldMkLst>
        <pc:spChg chg="mod">
          <ac:chgData name="Nigel" userId="e68f2f0fc87611da" providerId="LiveId" clId="{91301FB1-4971-4929-873A-CCFAF55103A4}" dt="2022-12-27T11:12:57.546" v="10940" actId="20577"/>
          <ac:spMkLst>
            <pc:docMk/>
            <pc:sldMk cId="222569689" sldId="335"/>
            <ac:spMk id="693" creationId="{00000000-0000-0000-0000-000000000000}"/>
          </ac:spMkLst>
        </pc:spChg>
      </pc:sldChg>
      <pc:sldChg chg="addSp delSp modSp add mod">
        <pc:chgData name="Nigel" userId="e68f2f0fc87611da" providerId="LiveId" clId="{91301FB1-4971-4929-873A-CCFAF55103A4}" dt="2022-12-27T11:20:23.276" v="11901" actId="20577"/>
        <pc:sldMkLst>
          <pc:docMk/>
          <pc:sldMk cId="2074531569" sldId="336"/>
        </pc:sldMkLst>
        <pc:spChg chg="add mod">
          <ac:chgData name="Nigel" userId="e68f2f0fc87611da" providerId="LiveId" clId="{91301FB1-4971-4929-873A-CCFAF55103A4}" dt="2022-12-27T11:20:23.276" v="11901" actId="20577"/>
          <ac:spMkLst>
            <pc:docMk/>
            <pc:sldMk cId="2074531569" sldId="336"/>
            <ac:spMk id="3" creationId="{F670D222-8DC1-9A73-8BAE-E4A79B7330B2}"/>
          </ac:spMkLst>
        </pc:spChg>
        <pc:spChg chg="del">
          <ac:chgData name="Nigel" userId="e68f2f0fc87611da" providerId="LiveId" clId="{91301FB1-4971-4929-873A-CCFAF55103A4}" dt="2022-12-27T11:19:54.618" v="11866" actId="478"/>
          <ac:spMkLst>
            <pc:docMk/>
            <pc:sldMk cId="2074531569" sldId="336"/>
            <ac:spMk id="4925" creationId="{00000000-0000-0000-0000-000000000000}"/>
          </ac:spMkLst>
        </pc:spChg>
        <pc:spChg chg="del">
          <ac:chgData name="Nigel" userId="e68f2f0fc87611da" providerId="LiveId" clId="{91301FB1-4971-4929-873A-CCFAF55103A4}" dt="2022-12-27T11:20:02.832" v="11867" actId="478"/>
          <ac:spMkLst>
            <pc:docMk/>
            <pc:sldMk cId="2074531569" sldId="336"/>
            <ac:spMk id="4926" creationId="{00000000-0000-0000-0000-000000000000}"/>
          </ac:spMkLst>
        </pc:spChg>
        <pc:grpChg chg="del">
          <ac:chgData name="Nigel" userId="e68f2f0fc87611da" providerId="LiveId" clId="{91301FB1-4971-4929-873A-CCFAF55103A4}" dt="2022-12-27T11:19:51.825" v="11863" actId="478"/>
          <ac:grpSpMkLst>
            <pc:docMk/>
            <pc:sldMk cId="2074531569" sldId="336"/>
            <ac:grpSpMk id="4927" creationId="{00000000-0000-0000-0000-000000000000}"/>
          </ac:grpSpMkLst>
        </pc:grpChg>
        <pc:grpChg chg="del">
          <ac:chgData name="Nigel" userId="e68f2f0fc87611da" providerId="LiveId" clId="{91301FB1-4971-4929-873A-CCFAF55103A4}" dt="2022-12-27T11:19:52.362" v="11865" actId="478"/>
          <ac:grpSpMkLst>
            <pc:docMk/>
            <pc:sldMk cId="2074531569" sldId="336"/>
            <ac:grpSpMk id="4932" creationId="{00000000-0000-0000-0000-000000000000}"/>
          </ac:grpSpMkLst>
        </pc:grpChg>
        <pc:grpChg chg="del">
          <ac:chgData name="Nigel" userId="e68f2f0fc87611da" providerId="LiveId" clId="{91301FB1-4971-4929-873A-CCFAF55103A4}" dt="2022-12-27T11:19:52.093" v="11864" actId="478"/>
          <ac:grpSpMkLst>
            <pc:docMk/>
            <pc:sldMk cId="2074531569" sldId="336"/>
            <ac:grpSpMk id="4935" creationId="{00000000-0000-0000-0000-000000000000}"/>
          </ac:grpSpMkLst>
        </pc:grpChg>
      </pc:sldChg>
      <pc:sldChg chg="modSp add del mod">
        <pc:chgData name="Nigel" userId="e68f2f0fc87611da" providerId="LiveId" clId="{91301FB1-4971-4929-873A-CCFAF55103A4}" dt="2022-12-27T11:19:48.893" v="11862" actId="47"/>
        <pc:sldMkLst>
          <pc:docMk/>
          <pc:sldMk cId="156519431" sldId="337"/>
        </pc:sldMkLst>
        <pc:spChg chg="mod">
          <ac:chgData name="Nigel" userId="e68f2f0fc87611da" providerId="LiveId" clId="{91301FB1-4971-4929-873A-CCFAF55103A4}" dt="2022-12-27T11:15:09.875" v="10964" actId="20577"/>
          <ac:spMkLst>
            <pc:docMk/>
            <pc:sldMk cId="156519431" sldId="337"/>
            <ac:spMk id="692" creationId="{00000000-0000-0000-0000-000000000000}"/>
          </ac:spMkLst>
        </pc:spChg>
        <pc:spChg chg="mod">
          <ac:chgData name="Nigel" userId="e68f2f0fc87611da" providerId="LiveId" clId="{91301FB1-4971-4929-873A-CCFAF55103A4}" dt="2022-12-27T11:19:03.884" v="11843" actId="20577"/>
          <ac:spMkLst>
            <pc:docMk/>
            <pc:sldMk cId="156519431" sldId="337"/>
            <ac:spMk id="693" creationId="{00000000-0000-0000-0000-000000000000}"/>
          </ac:spMkLst>
        </pc:spChg>
      </pc:sldChg>
      <pc:sldChg chg="addSp delSp modSp add mod setBg">
        <pc:chgData name="Nigel" userId="e68f2f0fc87611da" providerId="LiveId" clId="{91301FB1-4971-4929-873A-CCFAF55103A4}" dt="2022-12-27T11:21:16.929" v="11951" actId="1076"/>
        <pc:sldMkLst>
          <pc:docMk/>
          <pc:sldMk cId="971974969" sldId="338"/>
        </pc:sldMkLst>
        <pc:spChg chg="mod">
          <ac:chgData name="Nigel" userId="e68f2f0fc87611da" providerId="LiveId" clId="{91301FB1-4971-4929-873A-CCFAF55103A4}" dt="2022-12-27T11:19:32.128" v="11855" actId="20577"/>
          <ac:spMkLst>
            <pc:docMk/>
            <pc:sldMk cId="971974969" sldId="338"/>
            <ac:spMk id="840" creationId="{00000000-0000-0000-0000-000000000000}"/>
          </ac:spMkLst>
        </pc:spChg>
        <pc:spChg chg="mod">
          <ac:chgData name="Nigel" userId="e68f2f0fc87611da" providerId="LiveId" clId="{91301FB1-4971-4929-873A-CCFAF55103A4}" dt="2022-12-27T11:21:12.582" v="11950" actId="1076"/>
          <ac:spMkLst>
            <pc:docMk/>
            <pc:sldMk cId="971974969" sldId="338"/>
            <ac:spMk id="841" creationId="{00000000-0000-0000-0000-000000000000}"/>
          </ac:spMkLst>
        </pc:spChg>
        <pc:spChg chg="add del mod">
          <ac:chgData name="Nigel" userId="e68f2f0fc87611da" providerId="LiveId" clId="{91301FB1-4971-4929-873A-CCFAF55103A4}" dt="2022-12-27T11:21:16.929" v="11951" actId="1076"/>
          <ac:spMkLst>
            <pc:docMk/>
            <pc:sldMk cId="971974969" sldId="338"/>
            <ac:spMk id="849" creationId="{00000000-0000-0000-0000-000000000000}"/>
          </ac:spMkLst>
        </pc:spChg>
      </pc:sldChg>
      <pc:sldMasterChg chg="delSldLayout">
        <pc:chgData name="Nigel" userId="e68f2f0fc87611da" providerId="LiveId" clId="{91301FB1-4971-4929-873A-CCFAF55103A4}" dt="2022-12-27T11:20:29.177" v="11902" actId="47"/>
        <pc:sldMasterMkLst>
          <pc:docMk/>
          <pc:sldMasterMk cId="0" sldId="2147483693"/>
        </pc:sldMasterMkLst>
        <pc:sldLayoutChg chg="del">
          <pc:chgData name="Nigel" userId="e68f2f0fc87611da" providerId="LiveId" clId="{91301FB1-4971-4929-873A-CCFAF55103A4}" dt="2022-12-27T11:20:29.177" v="11902" actId="47"/>
          <pc:sldLayoutMkLst>
            <pc:docMk/>
            <pc:sldMasterMk cId="0" sldId="2147483693"/>
            <pc:sldLayoutMk cId="0" sldId="2147483651"/>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52"/>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53"/>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54"/>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56"/>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57"/>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0"/>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1"/>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2"/>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3"/>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4"/>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5"/>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6"/>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7"/>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8"/>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69"/>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0"/>
          </pc:sldLayoutMkLst>
        </pc:sldLayoutChg>
        <pc:sldLayoutChg chg="del">
          <pc:chgData name="Nigel" userId="e68f2f0fc87611da" providerId="LiveId" clId="{91301FB1-4971-4929-873A-CCFAF55103A4}" dt="2022-12-20T02:49:38.793" v="392" actId="47"/>
          <pc:sldLayoutMkLst>
            <pc:docMk/>
            <pc:sldMasterMk cId="0" sldId="2147483693"/>
            <pc:sldLayoutMk cId="0" sldId="2147483671"/>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2"/>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3"/>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7"/>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8"/>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79"/>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0"/>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1"/>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2"/>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3"/>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4"/>
          </pc:sldLayoutMkLst>
        </pc:sldLayoutChg>
        <pc:sldLayoutChg chg="del">
          <pc:chgData name="Nigel" userId="e68f2f0fc87611da" providerId="LiveId" clId="{91301FB1-4971-4929-873A-CCFAF55103A4}" dt="2022-12-27T11:20:29.177" v="11902" actId="47"/>
          <pc:sldLayoutMkLst>
            <pc:docMk/>
            <pc:sldMasterMk cId="0" sldId="2147483693"/>
            <pc:sldLayoutMk cId="0" sldId="2147483685"/>
          </pc:sldLayoutMkLst>
        </pc:sldLayoutChg>
      </pc:sldMasterChg>
      <pc:sldMasterChg chg="del delSldLayout">
        <pc:chgData name="Nigel" userId="e68f2f0fc87611da" providerId="LiveId" clId="{91301FB1-4971-4929-873A-CCFAF55103A4}" dt="2022-12-27T11:20:29.177" v="11902" actId="47"/>
        <pc:sldMasterMkLst>
          <pc:docMk/>
          <pc:sldMasterMk cId="0" sldId="2147483694"/>
        </pc:sldMasterMkLst>
        <pc:sldLayoutChg chg="del">
          <pc:chgData name="Nigel" userId="e68f2f0fc87611da" providerId="LiveId" clId="{91301FB1-4971-4929-873A-CCFAF55103A4}" dt="2022-12-27T11:20:29.177" v="11902" actId="47"/>
          <pc:sldLayoutMkLst>
            <pc:docMk/>
            <pc:sldMasterMk cId="0" sldId="2147483694"/>
            <pc:sldLayoutMk cId="0" sldId="2147483691"/>
          </pc:sldLayoutMkLst>
        </pc:sldLayoutChg>
        <pc:sldLayoutChg chg="del">
          <pc:chgData name="Nigel" userId="e68f2f0fc87611da" providerId="LiveId" clId="{91301FB1-4971-4929-873A-CCFAF55103A4}" dt="2022-12-27T11:20:29.177" v="11902" actId="47"/>
          <pc:sldLayoutMkLst>
            <pc:docMk/>
            <pc:sldMasterMk cId="0" sldId="2147483694"/>
            <pc:sldLayoutMk cId="0" sldId="214748369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14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433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eebc273f4e_0_19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eebc273f4e_0_19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54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2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9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463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7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206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82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ea78fb5ef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ea78fb5ef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25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8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geebc273f4e_0_19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1" name="Google Shape;2381;geebc273f4e_0_19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810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402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257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779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ea78fb5ef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ea78fb5ef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895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eebc273f4e_0_2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eebc273f4e_0_2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73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ea901b647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ea901b647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ea901b6474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ea901b6474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8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eebc273f4e_0_19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eebc273f4e_0_19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65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74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0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325" y="415225"/>
            <a:ext cx="5770800" cy="16083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9325" y="2109200"/>
            <a:ext cx="3882000" cy="27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87"/>
        <p:cNvGrpSpPr/>
        <p:nvPr/>
      </p:nvGrpSpPr>
      <p:grpSpPr>
        <a:xfrm>
          <a:off x="0" y="0"/>
          <a:ext cx="0" cy="0"/>
          <a:chOff x="0" y="0"/>
          <a:chExt cx="0" cy="0"/>
        </a:xfrm>
      </p:grpSpPr>
      <p:sp>
        <p:nvSpPr>
          <p:cNvPr id="288" name="Google Shape;288;p40"/>
          <p:cNvSpPr txBox="1">
            <a:spLocks noGrp="1"/>
          </p:cNvSpPr>
          <p:nvPr>
            <p:ph type="title"/>
          </p:nvPr>
        </p:nvSpPr>
        <p:spPr>
          <a:xfrm>
            <a:off x="713225" y="484200"/>
            <a:ext cx="38589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289" name="Google Shape;289;p40"/>
          <p:cNvSpPr txBox="1">
            <a:spLocks noGrp="1"/>
          </p:cNvSpPr>
          <p:nvPr>
            <p:ph type="subTitle" idx="1"/>
          </p:nvPr>
        </p:nvSpPr>
        <p:spPr>
          <a:xfrm>
            <a:off x="713225" y="1472100"/>
            <a:ext cx="3123000" cy="134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0" name="Google Shape;290;p40"/>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b="1">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lang="en" sz="1100" b="1">
                <a:solidFill>
                  <a:schemeClr val="accent4"/>
                </a:solidFill>
                <a:uFill>
                  <a:noFill/>
                </a:uFill>
                <a:latin typeface="Sora"/>
                <a:ea typeface="Sora"/>
                <a:cs typeface="Sora"/>
                <a:sym typeface="Sora"/>
                <a:hlinkClick r:id="rId2">
                  <a:extLst>
                    <a:ext uri="{A12FA001-AC4F-418D-AE19-62706E023703}">
                      <ahyp:hlinkClr xmlns:ahyp="http://schemas.microsoft.com/office/drawing/2018/hyperlinkcolor" val="tx"/>
                    </a:ext>
                  </a:extLst>
                </a:hlinkClick>
              </a:rPr>
              <a:t>Slidesgo</a:t>
            </a:r>
            <a:r>
              <a:rPr lang="en" sz="1100">
                <a:solidFill>
                  <a:schemeClr val="accent6"/>
                </a:solidFill>
                <a:latin typeface="Sora"/>
                <a:ea typeface="Sora"/>
                <a:cs typeface="Sora"/>
                <a:sym typeface="Sora"/>
              </a:rPr>
              <a:t>, including icons by </a:t>
            </a:r>
            <a:r>
              <a:rPr lang="en" sz="1100" b="1">
                <a:solidFill>
                  <a:schemeClr val="accent4"/>
                </a:solidFill>
                <a:uFill>
                  <a:noFill/>
                </a:uFill>
                <a:latin typeface="Sora"/>
                <a:ea typeface="Sora"/>
                <a:cs typeface="Sora"/>
                <a:sym typeface="Sora"/>
                <a:hlinkClick r:id="rId3">
                  <a:extLst>
                    <a:ext uri="{A12FA001-AC4F-418D-AE19-62706E023703}">
                      <ahyp:hlinkClr xmlns:ahyp="http://schemas.microsoft.com/office/drawing/2018/hyperlinkcolor" val="tx"/>
                    </a:ext>
                  </a:extLst>
                </a:hlinkClick>
              </a:rPr>
              <a:t>Flaticon</a:t>
            </a:r>
            <a:r>
              <a:rPr lang="en" sz="1100">
                <a:solidFill>
                  <a:schemeClr val="accent6"/>
                </a:solidFill>
                <a:latin typeface="Sora"/>
                <a:ea typeface="Sora"/>
                <a:cs typeface="Sora"/>
                <a:sym typeface="Sora"/>
              </a:rPr>
              <a:t> and infographics &amp; images by </a:t>
            </a:r>
            <a:r>
              <a:rPr lang="en" sz="1100" b="1">
                <a:solidFill>
                  <a:schemeClr val="accent4"/>
                </a:solidFill>
                <a:uFill>
                  <a:noFill/>
                </a:uFill>
                <a:latin typeface="Sora"/>
                <a:ea typeface="Sora"/>
                <a:cs typeface="Sora"/>
                <a:sym typeface="Sora"/>
                <a:hlinkClick r:id="rId4">
                  <a:extLst>
                    <a:ext uri="{A12FA001-AC4F-418D-AE19-62706E023703}">
                      <ahyp:hlinkClr xmlns:ahyp="http://schemas.microsoft.com/office/drawing/2018/hyperlinkcolor" val="tx"/>
                    </a:ext>
                  </a:extLst>
                </a:hlinkClick>
              </a:rPr>
              <a:t>Freepik</a:t>
            </a:r>
            <a:endParaRPr sz="1100" b="1">
              <a:solidFill>
                <a:schemeClr val="accent4"/>
              </a:solidFill>
              <a:latin typeface="Sora"/>
              <a:ea typeface="Sora"/>
              <a:cs typeface="Sora"/>
              <a:sym typeface="Sora"/>
            </a:endParaRPr>
          </a:p>
        </p:txBody>
      </p:sp>
      <p:sp>
        <p:nvSpPr>
          <p:cNvPr id="291" name="Google Shape;291;p40"/>
          <p:cNvSpPr/>
          <p:nvPr/>
        </p:nvSpPr>
        <p:spPr>
          <a:xfrm rot="-2171659" flipH="1">
            <a:off x="3025465" y="-131475"/>
            <a:ext cx="2783645" cy="2783665"/>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rot="1037531" flipH="1">
            <a:off x="7760484" y="1382450"/>
            <a:ext cx="2378587" cy="2378587"/>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93"/>
        <p:cNvGrpSpPr/>
        <p:nvPr/>
      </p:nvGrpSpPr>
      <p:grpSpPr>
        <a:xfrm>
          <a:off x="0" y="0"/>
          <a:ext cx="0" cy="0"/>
          <a:chOff x="0" y="0"/>
          <a:chExt cx="0" cy="0"/>
        </a:xfrm>
      </p:grpSpPr>
      <p:grpSp>
        <p:nvGrpSpPr>
          <p:cNvPr id="294" name="Google Shape;294;p41"/>
          <p:cNvGrpSpPr/>
          <p:nvPr/>
        </p:nvGrpSpPr>
        <p:grpSpPr>
          <a:xfrm flipH="1">
            <a:off x="574557" y="785625"/>
            <a:ext cx="8174968" cy="4079838"/>
            <a:chOff x="803157" y="785625"/>
            <a:chExt cx="8174968" cy="4079838"/>
          </a:xfrm>
        </p:grpSpPr>
        <p:grpSp>
          <p:nvGrpSpPr>
            <p:cNvPr id="295" name="Google Shape;295;p41"/>
            <p:cNvGrpSpPr/>
            <p:nvPr/>
          </p:nvGrpSpPr>
          <p:grpSpPr>
            <a:xfrm>
              <a:off x="803157" y="4098576"/>
              <a:ext cx="545147" cy="506901"/>
              <a:chOff x="4818730" y="3307263"/>
              <a:chExt cx="1827512" cy="1699300"/>
            </a:xfrm>
          </p:grpSpPr>
          <p:sp>
            <p:nvSpPr>
              <p:cNvPr id="296" name="Google Shape;296;p4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41"/>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41"/>
            <p:cNvGrpSpPr/>
            <p:nvPr/>
          </p:nvGrpSpPr>
          <p:grpSpPr>
            <a:xfrm rot="-7546048">
              <a:off x="3886452" y="4314969"/>
              <a:ext cx="660231" cy="356756"/>
              <a:chOff x="6755327" y="3818809"/>
              <a:chExt cx="660228" cy="356754"/>
            </a:xfrm>
          </p:grpSpPr>
          <p:sp>
            <p:nvSpPr>
              <p:cNvPr id="325" name="Google Shape;325;p41"/>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41"/>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1"/>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33"/>
        <p:cNvGrpSpPr/>
        <p:nvPr/>
      </p:nvGrpSpPr>
      <p:grpSpPr>
        <a:xfrm>
          <a:off x="0" y="0"/>
          <a:ext cx="0" cy="0"/>
          <a:chOff x="0" y="0"/>
          <a:chExt cx="0" cy="0"/>
        </a:xfrm>
      </p:grpSpPr>
      <p:grpSp>
        <p:nvGrpSpPr>
          <p:cNvPr id="334" name="Google Shape;334;p42"/>
          <p:cNvGrpSpPr/>
          <p:nvPr/>
        </p:nvGrpSpPr>
        <p:grpSpPr>
          <a:xfrm>
            <a:off x="717425" y="730175"/>
            <a:ext cx="8016856" cy="3964307"/>
            <a:chOff x="717425" y="730175"/>
            <a:chExt cx="8016856" cy="3964307"/>
          </a:xfrm>
        </p:grpSpPr>
        <p:grpSp>
          <p:nvGrpSpPr>
            <p:cNvPr id="335" name="Google Shape;335;p42"/>
            <p:cNvGrpSpPr/>
            <p:nvPr/>
          </p:nvGrpSpPr>
          <p:grpSpPr>
            <a:xfrm rot="-7546048">
              <a:off x="8345722" y="4120268"/>
              <a:ext cx="161701" cy="641985"/>
              <a:chOff x="7004550" y="3676293"/>
              <a:chExt cx="161700" cy="641982"/>
            </a:xfrm>
          </p:grpSpPr>
          <p:sp>
            <p:nvSpPr>
              <p:cNvPr id="336" name="Google Shape;336;p4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42"/>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42"/>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45"/>
        <p:cNvGrpSpPr/>
        <p:nvPr/>
      </p:nvGrpSpPr>
      <p:grpSpPr>
        <a:xfrm>
          <a:off x="0" y="0"/>
          <a:ext cx="0" cy="0"/>
          <a:chOff x="0" y="0"/>
          <a:chExt cx="0" cy="0"/>
        </a:xfrm>
      </p:grpSpPr>
      <p:grpSp>
        <p:nvGrpSpPr>
          <p:cNvPr id="346" name="Google Shape;346;p43"/>
          <p:cNvGrpSpPr/>
          <p:nvPr/>
        </p:nvGrpSpPr>
        <p:grpSpPr>
          <a:xfrm>
            <a:off x="646775" y="593376"/>
            <a:ext cx="7860143" cy="3984356"/>
            <a:chOff x="646775" y="593376"/>
            <a:chExt cx="7860143" cy="3984356"/>
          </a:xfrm>
        </p:grpSpPr>
        <p:grpSp>
          <p:nvGrpSpPr>
            <p:cNvPr id="347" name="Google Shape;347;p43"/>
            <p:cNvGrpSpPr/>
            <p:nvPr/>
          </p:nvGrpSpPr>
          <p:grpSpPr>
            <a:xfrm flipH="1">
              <a:off x="7805389" y="593376"/>
              <a:ext cx="545147" cy="506901"/>
              <a:chOff x="4818730" y="3307263"/>
              <a:chExt cx="1827512" cy="1699300"/>
            </a:xfrm>
          </p:grpSpPr>
          <p:sp>
            <p:nvSpPr>
              <p:cNvPr id="348" name="Google Shape;348;p4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43"/>
            <p:cNvGrpSpPr/>
            <p:nvPr/>
          </p:nvGrpSpPr>
          <p:grpSpPr>
            <a:xfrm rot="3253952">
              <a:off x="873633" y="4003518"/>
              <a:ext cx="161701" cy="641985"/>
              <a:chOff x="7004550" y="3676293"/>
              <a:chExt cx="161700" cy="641982"/>
            </a:xfrm>
          </p:grpSpPr>
          <p:sp>
            <p:nvSpPr>
              <p:cNvPr id="374" name="Google Shape;374;p4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3"/>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3"/>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3"/>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3"/>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43"/>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3"/>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84"/>
        <p:cNvGrpSpPr/>
        <p:nvPr/>
      </p:nvGrpSpPr>
      <p:grpSpPr>
        <a:xfrm>
          <a:off x="0" y="0"/>
          <a:ext cx="0" cy="0"/>
          <a:chOff x="0" y="0"/>
          <a:chExt cx="0" cy="0"/>
        </a:xfrm>
      </p:grpSpPr>
      <p:sp>
        <p:nvSpPr>
          <p:cNvPr id="385" name="Google Shape;385;p44"/>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44"/>
          <p:cNvGrpSpPr/>
          <p:nvPr/>
        </p:nvGrpSpPr>
        <p:grpSpPr>
          <a:xfrm>
            <a:off x="803157" y="718490"/>
            <a:ext cx="7703761" cy="3886987"/>
            <a:chOff x="803157" y="718490"/>
            <a:chExt cx="7703761" cy="3886987"/>
          </a:xfrm>
        </p:grpSpPr>
        <p:grpSp>
          <p:nvGrpSpPr>
            <p:cNvPr id="387" name="Google Shape;387;p44"/>
            <p:cNvGrpSpPr/>
            <p:nvPr/>
          </p:nvGrpSpPr>
          <p:grpSpPr>
            <a:xfrm>
              <a:off x="803157" y="4098576"/>
              <a:ext cx="545147" cy="506901"/>
              <a:chOff x="4818730" y="3307263"/>
              <a:chExt cx="1827512" cy="1699300"/>
            </a:xfrm>
          </p:grpSpPr>
          <p:sp>
            <p:nvSpPr>
              <p:cNvPr id="388" name="Google Shape;388;p4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4"/>
            <p:cNvGrpSpPr/>
            <p:nvPr/>
          </p:nvGrpSpPr>
          <p:grpSpPr>
            <a:xfrm rot="-7546048">
              <a:off x="8118359" y="650718"/>
              <a:ext cx="161701" cy="641985"/>
              <a:chOff x="7004550" y="3676293"/>
              <a:chExt cx="161700" cy="641982"/>
            </a:xfrm>
          </p:grpSpPr>
          <p:sp>
            <p:nvSpPr>
              <p:cNvPr id="414" name="Google Shape;414;p4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44"/>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4"/>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4"/>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4"/>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4"/>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800" y="2460300"/>
            <a:ext cx="4250400" cy="684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720800" y="3426900"/>
            <a:ext cx="4075800" cy="338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20800" y="1041075"/>
            <a:ext cx="2218200" cy="1190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3"/>
              </a:buClr>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1" name="Google Shape;21;p4"/>
          <p:cNvSpPr/>
          <p:nvPr/>
        </p:nvSpPr>
        <p:spPr>
          <a:xfrm rot="2351518" flipH="1">
            <a:off x="6547852" y="-948225"/>
            <a:ext cx="3177085" cy="3177085"/>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549400" y="1443450"/>
            <a:ext cx="4045200" cy="96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5100">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116050" y="2726875"/>
            <a:ext cx="4911900" cy="111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44" name="Google Shape;44;p9"/>
          <p:cNvGrpSpPr/>
          <p:nvPr/>
        </p:nvGrpSpPr>
        <p:grpSpPr>
          <a:xfrm>
            <a:off x="803157" y="593376"/>
            <a:ext cx="545147" cy="506901"/>
            <a:chOff x="4818730" y="3307263"/>
            <a:chExt cx="1827512" cy="1699300"/>
          </a:xfrm>
        </p:grpSpPr>
        <p:sp>
          <p:nvSpPr>
            <p:cNvPr id="45" name="Google Shape;45;p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9"/>
          <p:cNvGrpSpPr/>
          <p:nvPr/>
        </p:nvGrpSpPr>
        <p:grpSpPr>
          <a:xfrm rot="-3253952" flipH="1">
            <a:off x="8118359" y="4003518"/>
            <a:ext cx="161701" cy="641985"/>
            <a:chOff x="7004550" y="3676293"/>
            <a:chExt cx="161700" cy="641982"/>
          </a:xfrm>
        </p:grpSpPr>
        <p:sp>
          <p:nvSpPr>
            <p:cNvPr id="71" name="Google Shape;71;p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9"/>
          <p:cNvSpPr/>
          <p:nvPr/>
        </p:nvSpPr>
        <p:spPr>
          <a:xfrm rot="-9000010" flipH="1">
            <a:off x="-621258"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562500" y="1384020"/>
            <a:ext cx="3120300" cy="340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a:endParaRPr/>
          </a:p>
        </p:txBody>
      </p:sp>
      <p:sp>
        <p:nvSpPr>
          <p:cNvPr id="88" name="Google Shape;88;p13"/>
          <p:cNvSpPr txBox="1">
            <a:spLocks noGrp="1"/>
          </p:cNvSpPr>
          <p:nvPr>
            <p:ph type="subTitle" idx="1"/>
          </p:nvPr>
        </p:nvSpPr>
        <p:spPr>
          <a:xfrm>
            <a:off x="1562500" y="1725071"/>
            <a:ext cx="2521200" cy="58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title" idx="2"/>
          </p:nvPr>
        </p:nvSpPr>
        <p:spPr>
          <a:xfrm>
            <a:off x="1562500" y="2605576"/>
            <a:ext cx="3120300" cy="34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0" name="Google Shape;90;p13"/>
          <p:cNvSpPr txBox="1">
            <a:spLocks noGrp="1"/>
          </p:cNvSpPr>
          <p:nvPr>
            <p:ph type="subTitle" idx="3"/>
          </p:nvPr>
        </p:nvSpPr>
        <p:spPr>
          <a:xfrm>
            <a:off x="1562500" y="2941409"/>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p13"/>
          <p:cNvSpPr txBox="1">
            <a:spLocks noGrp="1"/>
          </p:cNvSpPr>
          <p:nvPr>
            <p:ph type="title" idx="4"/>
          </p:nvPr>
        </p:nvSpPr>
        <p:spPr>
          <a:xfrm>
            <a:off x="5588280" y="1382351"/>
            <a:ext cx="3120300" cy="34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2" name="Google Shape;92;p13"/>
          <p:cNvSpPr txBox="1">
            <a:spLocks noGrp="1"/>
          </p:cNvSpPr>
          <p:nvPr>
            <p:ph type="subTitle" idx="5"/>
          </p:nvPr>
        </p:nvSpPr>
        <p:spPr>
          <a:xfrm>
            <a:off x="5588277" y="1729075"/>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6"/>
          </p:nvPr>
        </p:nvSpPr>
        <p:spPr>
          <a:xfrm>
            <a:off x="5588280" y="2606743"/>
            <a:ext cx="3120300" cy="34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4" name="Google Shape;94;p13"/>
          <p:cNvSpPr txBox="1">
            <a:spLocks noGrp="1"/>
          </p:cNvSpPr>
          <p:nvPr>
            <p:ph type="subTitle" idx="7"/>
          </p:nvPr>
        </p:nvSpPr>
        <p:spPr>
          <a:xfrm>
            <a:off x="5588277" y="2951463"/>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title" idx="8" hasCustomPrompt="1"/>
          </p:nvPr>
        </p:nvSpPr>
        <p:spPr>
          <a:xfrm>
            <a:off x="665050" y="1327875"/>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96" name="Google Shape;96;p13"/>
          <p:cNvSpPr txBox="1">
            <a:spLocks noGrp="1"/>
          </p:cNvSpPr>
          <p:nvPr>
            <p:ph type="title" idx="9" hasCustomPrompt="1"/>
          </p:nvPr>
        </p:nvSpPr>
        <p:spPr>
          <a:xfrm>
            <a:off x="665050" y="2549983"/>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97" name="Google Shape;97;p13"/>
          <p:cNvSpPr txBox="1">
            <a:spLocks noGrp="1"/>
          </p:cNvSpPr>
          <p:nvPr>
            <p:ph type="title" idx="13" hasCustomPrompt="1"/>
          </p:nvPr>
        </p:nvSpPr>
        <p:spPr>
          <a:xfrm>
            <a:off x="4698187" y="2566745"/>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98" name="Google Shape;98;p13"/>
          <p:cNvSpPr txBox="1">
            <a:spLocks noGrp="1"/>
          </p:cNvSpPr>
          <p:nvPr>
            <p:ph type="title" idx="14" hasCustomPrompt="1"/>
          </p:nvPr>
        </p:nvSpPr>
        <p:spPr>
          <a:xfrm>
            <a:off x="4698187" y="1338569"/>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99" name="Google Shape;99;p13"/>
          <p:cNvSpPr txBox="1">
            <a:spLocks noGrp="1"/>
          </p:cNvSpPr>
          <p:nvPr>
            <p:ph type="title" idx="15"/>
          </p:nvPr>
        </p:nvSpPr>
        <p:spPr>
          <a:xfrm>
            <a:off x="1562500" y="3827301"/>
            <a:ext cx="3120300" cy="342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0" name="Google Shape;100;p13"/>
          <p:cNvSpPr txBox="1">
            <a:spLocks noGrp="1"/>
          </p:cNvSpPr>
          <p:nvPr>
            <p:ph type="subTitle" idx="16"/>
          </p:nvPr>
        </p:nvSpPr>
        <p:spPr>
          <a:xfrm>
            <a:off x="1562500" y="4157746"/>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title" idx="17"/>
          </p:nvPr>
        </p:nvSpPr>
        <p:spPr>
          <a:xfrm>
            <a:off x="5588277" y="3831321"/>
            <a:ext cx="3120300" cy="342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2" name="Google Shape;102;p13"/>
          <p:cNvSpPr txBox="1">
            <a:spLocks noGrp="1"/>
          </p:cNvSpPr>
          <p:nvPr>
            <p:ph type="subTitle" idx="18"/>
          </p:nvPr>
        </p:nvSpPr>
        <p:spPr>
          <a:xfrm>
            <a:off x="5588277" y="4173850"/>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3"/>
          <p:cNvSpPr txBox="1">
            <a:spLocks noGrp="1"/>
          </p:cNvSpPr>
          <p:nvPr>
            <p:ph type="title" idx="19" hasCustomPrompt="1"/>
          </p:nvPr>
        </p:nvSpPr>
        <p:spPr>
          <a:xfrm>
            <a:off x="665050" y="3772090"/>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104" name="Google Shape;104;p13"/>
          <p:cNvSpPr txBox="1">
            <a:spLocks noGrp="1"/>
          </p:cNvSpPr>
          <p:nvPr>
            <p:ph type="title" idx="20" hasCustomPrompt="1"/>
          </p:nvPr>
        </p:nvSpPr>
        <p:spPr>
          <a:xfrm>
            <a:off x="4698187" y="3794921"/>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grpSp>
        <p:nvGrpSpPr>
          <p:cNvPr id="105" name="Google Shape;105;p13"/>
          <p:cNvGrpSpPr/>
          <p:nvPr/>
        </p:nvGrpSpPr>
        <p:grpSpPr>
          <a:xfrm rot="-7546048">
            <a:off x="8118359" y="650718"/>
            <a:ext cx="161701" cy="641985"/>
            <a:chOff x="7004550" y="3676293"/>
            <a:chExt cx="161700" cy="641982"/>
          </a:xfrm>
        </p:grpSpPr>
        <p:sp>
          <p:nvSpPr>
            <p:cNvPr id="106" name="Google Shape;106;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3"/>
          <p:cNvSpPr txBox="1">
            <a:spLocks noGrp="1"/>
          </p:cNvSpPr>
          <p:nvPr>
            <p:ph type="title" idx="21"/>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3"/>
          <p:cNvSpPr/>
          <p:nvPr/>
        </p:nvSpPr>
        <p:spPr>
          <a:xfrm rot="3592469" flipH="1">
            <a:off x="6400996" y="-625931"/>
            <a:ext cx="2898637" cy="2898637"/>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flipH="1">
            <a:off x="4197425" y="2460300"/>
            <a:ext cx="4250400" cy="68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solidFill>
                  <a:schemeClr val="accent4"/>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36" name="Google Shape;236;p28"/>
          <p:cNvSpPr txBox="1">
            <a:spLocks noGrp="1"/>
          </p:cNvSpPr>
          <p:nvPr>
            <p:ph type="subTitle" idx="1"/>
          </p:nvPr>
        </p:nvSpPr>
        <p:spPr>
          <a:xfrm flipH="1">
            <a:off x="4372025" y="3426900"/>
            <a:ext cx="4075800" cy="33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37" name="Google Shape;237;p28"/>
          <p:cNvSpPr txBox="1">
            <a:spLocks noGrp="1"/>
          </p:cNvSpPr>
          <p:nvPr>
            <p:ph type="title" idx="2" hasCustomPrompt="1"/>
          </p:nvPr>
        </p:nvSpPr>
        <p:spPr>
          <a:xfrm flipH="1">
            <a:off x="6229625" y="1174425"/>
            <a:ext cx="2218200" cy="119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03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38" name="Google Shape;238;p28"/>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flipH="1">
            <a:off x="2446800" y="2593650"/>
            <a:ext cx="4250400" cy="5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2" name="Google Shape;242;p29"/>
          <p:cNvSpPr txBox="1">
            <a:spLocks noGrp="1"/>
          </p:cNvSpPr>
          <p:nvPr>
            <p:ph type="subTitle" idx="1"/>
          </p:nvPr>
        </p:nvSpPr>
        <p:spPr>
          <a:xfrm flipH="1">
            <a:off x="2534100" y="3512625"/>
            <a:ext cx="40758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3" name="Google Shape;243;p29"/>
          <p:cNvSpPr txBox="1">
            <a:spLocks noGrp="1"/>
          </p:cNvSpPr>
          <p:nvPr>
            <p:ph type="title" idx="2" hasCustomPrompt="1"/>
          </p:nvPr>
        </p:nvSpPr>
        <p:spPr>
          <a:xfrm flipH="1">
            <a:off x="3462900" y="1341325"/>
            <a:ext cx="2218200" cy="11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29"/>
          <p:cNvSpPr/>
          <p:nvPr/>
        </p:nvSpPr>
        <p:spPr>
          <a:xfrm rot="1805619" flipH="1">
            <a:off x="6380019"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flipH="1">
            <a:off x="4483075" y="3494350"/>
            <a:ext cx="3947700" cy="522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30"/>
          <p:cNvSpPr txBox="1">
            <a:spLocks noGrp="1"/>
          </p:cNvSpPr>
          <p:nvPr>
            <p:ph type="subTitle" idx="1"/>
          </p:nvPr>
        </p:nvSpPr>
        <p:spPr>
          <a:xfrm flipH="1">
            <a:off x="4483000" y="4363475"/>
            <a:ext cx="3947700" cy="20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8" name="Google Shape;248;p30"/>
          <p:cNvSpPr txBox="1">
            <a:spLocks noGrp="1"/>
          </p:cNvSpPr>
          <p:nvPr>
            <p:ph type="title" idx="2" hasCustomPrompt="1"/>
          </p:nvPr>
        </p:nvSpPr>
        <p:spPr>
          <a:xfrm flipH="1">
            <a:off x="2239413" y="3483000"/>
            <a:ext cx="2218200" cy="11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9" name="Google Shape;249;p30"/>
          <p:cNvSpPr/>
          <p:nvPr/>
        </p:nvSpPr>
        <p:spPr>
          <a:xfrm rot="611828" flipH="1">
            <a:off x="5476426" y="-627453"/>
            <a:ext cx="4200481" cy="420048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marL="914400" lvl="1"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marL="1371600" lvl="2"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marL="1828800" lvl="3"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marL="2286000" lvl="4"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marL="2743200" lvl="5"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marL="3200400" lvl="6"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marL="3657600" lvl="7"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marL="4114800" lvl="8"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74" r:id="rId7"/>
    <p:sldLayoutId id="2147483675" r:id="rId8"/>
    <p:sldLayoutId id="2147483676" r:id="rId9"/>
    <p:sldLayoutId id="2147483686" r:id="rId10"/>
    <p:sldLayoutId id="2147483687" r:id="rId11"/>
    <p:sldLayoutId id="2147483688" r:id="rId12"/>
    <p:sldLayoutId id="2147483689" r:id="rId13"/>
    <p:sldLayoutId id="214748369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VideoGameSales_16715481770100/Overview?:language=en-US&amp;publish=yes&amp;:display_count=n&amp;:origin=viz_share_link"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gregorut/videogamesal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vgchartz.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8"/>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txBox="1">
            <a:spLocks noGrp="1"/>
          </p:cNvSpPr>
          <p:nvPr>
            <p:ph type="ctrTitle"/>
          </p:nvPr>
        </p:nvSpPr>
        <p:spPr>
          <a:xfrm>
            <a:off x="1039323" y="415225"/>
            <a:ext cx="5452881" cy="160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Video Game Sales</a:t>
            </a:r>
            <a:br>
              <a:rPr lang="en" dirty="0"/>
            </a:br>
            <a:r>
              <a:rPr lang="en" sz="3500" dirty="0">
                <a:solidFill>
                  <a:schemeClr val="accent4"/>
                </a:solidFill>
              </a:rPr>
              <a:t>Data Analysis</a:t>
            </a:r>
            <a:endParaRPr dirty="0">
              <a:solidFill>
                <a:schemeClr val="accent4"/>
              </a:solidFill>
            </a:endParaRPr>
          </a:p>
        </p:txBody>
      </p:sp>
      <p:sp>
        <p:nvSpPr>
          <p:cNvPr id="435" name="Google Shape;435;p48"/>
          <p:cNvSpPr txBox="1">
            <a:spLocks noGrp="1"/>
          </p:cNvSpPr>
          <p:nvPr>
            <p:ph type="subTitle" idx="1"/>
          </p:nvPr>
        </p:nvSpPr>
        <p:spPr>
          <a:xfrm>
            <a:off x="1039325" y="2109200"/>
            <a:ext cx="3882000" cy="27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Nigel</a:t>
            </a:r>
            <a:endParaRPr dirty="0"/>
          </a:p>
        </p:txBody>
      </p:sp>
      <p:sp>
        <p:nvSpPr>
          <p:cNvPr id="436" name="Google Shape;436;p48"/>
          <p:cNvSpPr/>
          <p:nvPr/>
        </p:nvSpPr>
        <p:spPr>
          <a:xfrm rot="10800000" flipH="1">
            <a:off x="4561350" y="2633806"/>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48"/>
          <p:cNvGrpSpPr/>
          <p:nvPr/>
        </p:nvGrpSpPr>
        <p:grpSpPr>
          <a:xfrm>
            <a:off x="5154058" y="2160197"/>
            <a:ext cx="3299908" cy="2640203"/>
            <a:chOff x="946249" y="2346025"/>
            <a:chExt cx="3067970" cy="2454633"/>
          </a:xfrm>
        </p:grpSpPr>
        <p:sp>
          <p:nvSpPr>
            <p:cNvPr id="438" name="Google Shape;438;p48"/>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8"/>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8"/>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8"/>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8"/>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8"/>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8"/>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8"/>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8"/>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8"/>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8"/>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8"/>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8"/>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8"/>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8"/>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8"/>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8"/>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8"/>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8"/>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8"/>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8"/>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8"/>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8"/>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8"/>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8"/>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8"/>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8"/>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8"/>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8"/>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8"/>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8"/>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8"/>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8"/>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8"/>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8"/>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8"/>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8"/>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8"/>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8"/>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8"/>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8"/>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8"/>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8"/>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8"/>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8"/>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8"/>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8"/>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8"/>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8"/>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8"/>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8"/>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8"/>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8"/>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8"/>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8"/>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8"/>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8"/>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8"/>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8"/>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8"/>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8"/>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8"/>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8"/>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8"/>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8"/>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8"/>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8"/>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8"/>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8"/>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8"/>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8"/>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8"/>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8"/>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8"/>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8"/>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8"/>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8"/>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8"/>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8"/>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8"/>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8"/>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8"/>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8"/>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8"/>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8"/>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8"/>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8"/>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8"/>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8"/>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8"/>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8"/>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8"/>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8"/>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8"/>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8"/>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8"/>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8"/>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8"/>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8"/>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8"/>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8"/>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8"/>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8"/>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8"/>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8"/>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8"/>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8"/>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8"/>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8"/>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8"/>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8"/>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8"/>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8"/>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8"/>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8"/>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8"/>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8"/>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8"/>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8"/>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8"/>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8"/>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8"/>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8"/>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8"/>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8"/>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8"/>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8"/>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8"/>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8"/>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8"/>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8"/>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9" name="Google Shape;649;p48"/>
          <p:cNvCxnSpPr/>
          <p:nvPr/>
        </p:nvCxnSpPr>
        <p:spPr>
          <a:xfrm>
            <a:off x="-3175" y="2701925"/>
            <a:ext cx="4564500" cy="0"/>
          </a:xfrm>
          <a:prstGeom prst="straightConnector1">
            <a:avLst/>
          </a:prstGeom>
          <a:noFill/>
          <a:ln w="19050" cap="flat" cmpd="sng">
            <a:solidFill>
              <a:schemeClr val="accent1"/>
            </a:solidFill>
            <a:prstDash val="solid"/>
            <a:round/>
            <a:headEnd type="none" w="med" len="med"/>
            <a:tailEnd type="none" w="med" len="med"/>
          </a:ln>
        </p:spPr>
      </p:cxnSp>
      <p:grpSp>
        <p:nvGrpSpPr>
          <p:cNvPr id="650" name="Google Shape;650;p48"/>
          <p:cNvGrpSpPr/>
          <p:nvPr/>
        </p:nvGrpSpPr>
        <p:grpSpPr>
          <a:xfrm>
            <a:off x="513075" y="852100"/>
            <a:ext cx="8082200" cy="3384525"/>
            <a:chOff x="513075" y="852100"/>
            <a:chExt cx="8082200" cy="3384525"/>
          </a:xfrm>
        </p:grpSpPr>
        <p:sp>
          <p:nvSpPr>
            <p:cNvPr id="651" name="Google Shape;651;p48"/>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48"/>
            <p:cNvGrpSpPr/>
            <p:nvPr/>
          </p:nvGrpSpPr>
          <p:grpSpPr>
            <a:xfrm rot="-7546048">
              <a:off x="3607059" y="3077631"/>
              <a:ext cx="161701" cy="641985"/>
              <a:chOff x="7004550" y="3676293"/>
              <a:chExt cx="161700" cy="641982"/>
            </a:xfrm>
          </p:grpSpPr>
          <p:sp>
            <p:nvSpPr>
              <p:cNvPr id="658" name="Google Shape;658;p4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1135320" y="2873426"/>
              <a:ext cx="545147" cy="506901"/>
              <a:chOff x="4818730" y="3307263"/>
              <a:chExt cx="1827512" cy="1699300"/>
            </a:xfrm>
          </p:grpSpPr>
          <p:sp>
            <p:nvSpPr>
              <p:cNvPr id="663" name="Google Shape;663;p4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8"/>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8"/>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(mySQL)</a:t>
            </a:r>
            <a:endParaRPr dirty="0"/>
          </a:p>
        </p:txBody>
      </p:sp>
      <p:sp>
        <p:nvSpPr>
          <p:cNvPr id="693" name="Google Shape;693;p49"/>
          <p:cNvSpPr txBox="1">
            <a:spLocks noGrp="1"/>
          </p:cNvSpPr>
          <p:nvPr>
            <p:ph type="body" idx="1"/>
          </p:nvPr>
        </p:nvSpPr>
        <p:spPr>
          <a:xfrm>
            <a:off x="724566" y="1056508"/>
            <a:ext cx="7709100" cy="34164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accent6"/>
              </a:buClr>
              <a:buSzPts val="1100"/>
              <a:buFont typeface="Arial" panose="020B0604020202020204" pitchFamily="34" charset="0"/>
              <a:buChar char="•"/>
            </a:pPr>
            <a:r>
              <a:rPr lang="en-US" sz="1200" dirty="0"/>
              <a:t>REMOVING DUPLICATES</a:t>
            </a:r>
          </a:p>
          <a:p>
            <a:pPr marL="0" lvl="0" indent="0" algn="l" rtl="0">
              <a:spcBef>
                <a:spcPts val="0"/>
              </a:spcBef>
              <a:spcAft>
                <a:spcPts val="0"/>
              </a:spcAft>
              <a:buClr>
                <a:schemeClr val="accent6"/>
              </a:buClr>
              <a:buSzPts val="1100"/>
              <a:buNone/>
            </a:pPr>
            <a:endParaRPr lang="en-US" sz="1200" dirty="0"/>
          </a:p>
          <a:p>
            <a:pPr marL="742950" lvl="1" indent="-285750">
              <a:buClr>
                <a:schemeClr val="accent6"/>
              </a:buClr>
              <a:buSzPts val="1100"/>
              <a:buFont typeface="Arial" panose="020B0604020202020204" pitchFamily="34" charset="0"/>
              <a:buChar char="•"/>
            </a:pPr>
            <a:r>
              <a:rPr lang="en-US" sz="1450" dirty="0"/>
              <a:t>The following query helps to identify duplicates in the ‘Name’, ‘Platform’ and ‘Year’ column:</a:t>
            </a:r>
          </a:p>
        </p:txBody>
      </p:sp>
      <p:grpSp>
        <p:nvGrpSpPr>
          <p:cNvPr id="694" name="Google Shape;694;p49"/>
          <p:cNvGrpSpPr/>
          <p:nvPr/>
        </p:nvGrpSpPr>
        <p:grpSpPr>
          <a:xfrm>
            <a:off x="516195" y="2685725"/>
            <a:ext cx="8231370" cy="2074625"/>
            <a:chOff x="516195" y="2685725"/>
            <a:chExt cx="8231370" cy="2074625"/>
          </a:xfrm>
        </p:grpSpPr>
        <p:grpSp>
          <p:nvGrpSpPr>
            <p:cNvPr id="695" name="Google Shape;695;p49"/>
            <p:cNvGrpSpPr/>
            <p:nvPr/>
          </p:nvGrpSpPr>
          <p:grpSpPr>
            <a:xfrm>
              <a:off x="516195" y="3488626"/>
              <a:ext cx="545147" cy="506901"/>
              <a:chOff x="4818730" y="3307263"/>
              <a:chExt cx="1827512" cy="1699300"/>
            </a:xfrm>
          </p:grpSpPr>
          <p:sp>
            <p:nvSpPr>
              <p:cNvPr id="696" name="Google Shape;696;p4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49"/>
            <p:cNvGrpSpPr/>
            <p:nvPr/>
          </p:nvGrpSpPr>
          <p:grpSpPr>
            <a:xfrm rot="-7546048">
              <a:off x="8345722" y="4120268"/>
              <a:ext cx="161701" cy="641985"/>
              <a:chOff x="7004550" y="3676293"/>
              <a:chExt cx="161700" cy="641982"/>
            </a:xfrm>
          </p:grpSpPr>
          <p:sp>
            <p:nvSpPr>
              <p:cNvPr id="722" name="Google Shape;722;p4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49"/>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CC69BD64-C8BB-25B5-6BAB-0B4EF80CF598}"/>
              </a:ext>
            </a:extLst>
          </p:cNvPr>
          <p:cNvSpPr txBox="1"/>
          <p:nvPr/>
        </p:nvSpPr>
        <p:spPr>
          <a:xfrm>
            <a:off x="4710368" y="3183415"/>
            <a:ext cx="2904435" cy="461665"/>
          </a:xfrm>
          <a:prstGeom prst="rect">
            <a:avLst/>
          </a:prstGeom>
          <a:noFill/>
        </p:spPr>
        <p:txBody>
          <a:bodyPr wrap="square" rtlCol="0">
            <a:spAutoFit/>
          </a:bodyPr>
          <a:lstStyle/>
          <a:p>
            <a:r>
              <a:rPr lang="en-US" sz="1200" dirty="0">
                <a:solidFill>
                  <a:schemeClr val="accent6"/>
                </a:solidFill>
                <a:latin typeface="Sora" panose="020B0604020202020204" charset="0"/>
                <a:cs typeface="Sora" panose="020B0604020202020204" charset="0"/>
              </a:rPr>
              <a:t>From the results, we can see that ‘Madden NFL 13’ has a duplicate:</a:t>
            </a:r>
          </a:p>
        </p:txBody>
      </p:sp>
      <p:pic>
        <p:nvPicPr>
          <p:cNvPr id="8" name="Picture 7">
            <a:extLst>
              <a:ext uri="{FF2B5EF4-FFF2-40B4-BE49-F238E27FC236}">
                <a16:creationId xmlns:a16="http://schemas.microsoft.com/office/drawing/2014/main" id="{84B90286-997A-FBCB-2589-B9DDC3183043}"/>
              </a:ext>
            </a:extLst>
          </p:cNvPr>
          <p:cNvPicPr>
            <a:picLocks noChangeAspect="1"/>
          </p:cNvPicPr>
          <p:nvPr/>
        </p:nvPicPr>
        <p:blipFill>
          <a:blip r:embed="rId3"/>
          <a:stretch>
            <a:fillRect/>
          </a:stretch>
        </p:blipFill>
        <p:spPr>
          <a:xfrm>
            <a:off x="4846868" y="3678992"/>
            <a:ext cx="2973133" cy="509048"/>
          </a:xfrm>
          <a:prstGeom prst="rect">
            <a:avLst/>
          </a:prstGeom>
        </p:spPr>
      </p:pic>
      <p:sp>
        <p:nvSpPr>
          <p:cNvPr id="9" name="TextBox 8">
            <a:extLst>
              <a:ext uri="{FF2B5EF4-FFF2-40B4-BE49-F238E27FC236}">
                <a16:creationId xmlns:a16="http://schemas.microsoft.com/office/drawing/2014/main" id="{FC6B4581-B98E-4A71-279D-82801D75D7F2}"/>
              </a:ext>
            </a:extLst>
          </p:cNvPr>
          <p:cNvSpPr txBox="1"/>
          <p:nvPr/>
        </p:nvSpPr>
        <p:spPr>
          <a:xfrm>
            <a:off x="1061342" y="2117062"/>
            <a:ext cx="3214341" cy="2839239"/>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Name, COUNT(Name),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Platform, COUNT(Platform)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Year, COUNT(Year)</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p>
          <a:p>
            <a:pPr marL="457200" lvl="1" indent="0">
              <a:buClr>
                <a:schemeClr val="dk1"/>
              </a:buClr>
              <a:buSzPts val="1100"/>
              <a:buNone/>
            </a:pP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GROUP BY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Name,</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Platform,</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Year</a:t>
            </a: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HAVING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(COUNT(Name) &gt; 1) AND</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(COUNT(Platform) &gt; 1)</a:t>
            </a:r>
          </a:p>
          <a:p>
            <a:endParaRPr lang="en-US" sz="1050" dirty="0">
              <a:solidFill>
                <a:schemeClr val="accent6"/>
              </a:solidFill>
              <a:latin typeface="Sora" panose="020B0604020202020204" charset="0"/>
              <a:cs typeface="Sora" panose="020B0604020202020204" charset="0"/>
            </a:endParaRPr>
          </a:p>
        </p:txBody>
      </p:sp>
    </p:spTree>
    <p:extLst>
      <p:ext uri="{BB962C8B-B14F-4D97-AF65-F5344CB8AC3E}">
        <p14:creationId xmlns:p14="http://schemas.microsoft.com/office/powerpoint/2010/main" val="151583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(mySQL)</a:t>
            </a:r>
            <a:endParaRPr dirty="0"/>
          </a:p>
        </p:txBody>
      </p:sp>
      <p:sp>
        <p:nvSpPr>
          <p:cNvPr id="693" name="Google Shape;693;p49"/>
          <p:cNvSpPr txBox="1">
            <a:spLocks noGrp="1"/>
          </p:cNvSpPr>
          <p:nvPr>
            <p:ph type="body" idx="1"/>
          </p:nvPr>
        </p:nvSpPr>
        <p:spPr>
          <a:xfrm>
            <a:off x="724566" y="1056508"/>
            <a:ext cx="7709100" cy="846103"/>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accent6"/>
              </a:buClr>
              <a:buSzPts val="1100"/>
              <a:buFont typeface="Arial" panose="020B0604020202020204" pitchFamily="34" charset="0"/>
              <a:buChar char="•"/>
            </a:pPr>
            <a:r>
              <a:rPr lang="en-US" sz="1200" dirty="0"/>
              <a:t>REMOVING DUPLICATES</a:t>
            </a:r>
          </a:p>
          <a:p>
            <a:pPr marL="0" lvl="0" indent="0" algn="l" rtl="0">
              <a:spcBef>
                <a:spcPts val="0"/>
              </a:spcBef>
              <a:spcAft>
                <a:spcPts val="0"/>
              </a:spcAft>
              <a:buClr>
                <a:schemeClr val="accent6"/>
              </a:buClr>
              <a:buSzPts val="1100"/>
              <a:buNone/>
            </a:pPr>
            <a:endParaRPr lang="en-US" sz="1200" dirty="0"/>
          </a:p>
          <a:p>
            <a:pPr marL="742950" lvl="1" indent="-285750">
              <a:buClr>
                <a:schemeClr val="accent6"/>
              </a:buClr>
              <a:buSzPts val="1100"/>
              <a:buFont typeface="Arial" panose="020B0604020202020204" pitchFamily="34" charset="0"/>
              <a:buChar char="•"/>
            </a:pPr>
            <a:r>
              <a:rPr lang="en-US" sz="1450" dirty="0"/>
              <a:t>Upon further inspection, we can see that row 16130 is the duplicate row;</a:t>
            </a:r>
          </a:p>
        </p:txBody>
      </p:sp>
      <p:sp>
        <p:nvSpPr>
          <p:cNvPr id="9" name="TextBox 8">
            <a:extLst>
              <a:ext uri="{FF2B5EF4-FFF2-40B4-BE49-F238E27FC236}">
                <a16:creationId xmlns:a16="http://schemas.microsoft.com/office/drawing/2014/main" id="{FC6B4581-B98E-4A71-279D-82801D75D7F2}"/>
              </a:ext>
            </a:extLst>
          </p:cNvPr>
          <p:cNvSpPr txBox="1"/>
          <p:nvPr/>
        </p:nvSpPr>
        <p:spPr>
          <a:xfrm>
            <a:off x="724566" y="1878106"/>
            <a:ext cx="3523055" cy="900246"/>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WHERE Name = 'Madden NFL 13'</a:t>
            </a:r>
            <a:endParaRPr lang="en-US" sz="1050" dirty="0">
              <a:solidFill>
                <a:schemeClr val="accent6"/>
              </a:solidFill>
              <a:latin typeface="Sora" panose="020B0604020202020204" charset="0"/>
              <a:cs typeface="Sora" panose="020B0604020202020204" charset="0"/>
            </a:endParaRPr>
          </a:p>
        </p:txBody>
      </p:sp>
      <p:pic>
        <p:nvPicPr>
          <p:cNvPr id="3" name="Picture 2">
            <a:extLst>
              <a:ext uri="{FF2B5EF4-FFF2-40B4-BE49-F238E27FC236}">
                <a16:creationId xmlns:a16="http://schemas.microsoft.com/office/drawing/2014/main" id="{C7F5BD7D-2994-5907-8CBE-9A28417C4739}"/>
              </a:ext>
            </a:extLst>
          </p:cNvPr>
          <p:cNvPicPr>
            <a:picLocks noChangeAspect="1"/>
          </p:cNvPicPr>
          <p:nvPr/>
        </p:nvPicPr>
        <p:blipFill>
          <a:blip r:embed="rId3"/>
          <a:stretch>
            <a:fillRect/>
          </a:stretch>
        </p:blipFill>
        <p:spPr>
          <a:xfrm>
            <a:off x="3930947" y="1840541"/>
            <a:ext cx="4517203" cy="922869"/>
          </a:xfrm>
          <a:prstGeom prst="rect">
            <a:avLst/>
          </a:prstGeom>
        </p:spPr>
      </p:pic>
      <p:cxnSp>
        <p:nvCxnSpPr>
          <p:cNvPr id="5" name="Straight Connector 4">
            <a:extLst>
              <a:ext uri="{FF2B5EF4-FFF2-40B4-BE49-F238E27FC236}">
                <a16:creationId xmlns:a16="http://schemas.microsoft.com/office/drawing/2014/main" id="{4AC74F06-5B63-AF0D-BCF4-4EDA8148BA7C}"/>
              </a:ext>
            </a:extLst>
          </p:cNvPr>
          <p:cNvCxnSpPr/>
          <p:nvPr/>
        </p:nvCxnSpPr>
        <p:spPr>
          <a:xfrm>
            <a:off x="289504" y="2855941"/>
            <a:ext cx="85792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7F3C2D-25C5-9B4E-E72D-EA7DC4D3EB51}"/>
              </a:ext>
            </a:extLst>
          </p:cNvPr>
          <p:cNvCxnSpPr/>
          <p:nvPr/>
        </p:nvCxnSpPr>
        <p:spPr>
          <a:xfrm>
            <a:off x="282363" y="1423148"/>
            <a:ext cx="857922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B957C8-4A84-68B6-247E-766425B0B200}"/>
              </a:ext>
            </a:extLst>
          </p:cNvPr>
          <p:cNvSpPr txBox="1"/>
          <p:nvPr/>
        </p:nvSpPr>
        <p:spPr>
          <a:xfrm>
            <a:off x="795857" y="3257123"/>
            <a:ext cx="5095569" cy="577081"/>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DELETE FROM </a:t>
            </a: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WHERE Name = 'Madden NFL 13’ AND </a:t>
            </a:r>
            <a:r>
              <a:rPr lang="en-US" sz="1050" b="1" i="1" dirty="0" err="1">
                <a:solidFill>
                  <a:schemeClr val="accent6"/>
                </a:solidFill>
                <a:latin typeface="Sora" panose="020B0604020202020204" charset="0"/>
                <a:cs typeface="Sora" panose="020B0604020202020204" charset="0"/>
              </a:rPr>
              <a:t>Global_Sales</a:t>
            </a:r>
            <a:r>
              <a:rPr lang="en-US" sz="1050" b="1" i="1" dirty="0">
                <a:solidFill>
                  <a:schemeClr val="accent6"/>
                </a:solidFill>
                <a:latin typeface="Sora" panose="020B0604020202020204" charset="0"/>
                <a:cs typeface="Sora" panose="020B0604020202020204" charset="0"/>
              </a:rPr>
              <a:t> = 0.01</a:t>
            </a:r>
            <a:endParaRPr lang="en-US" sz="1050" dirty="0">
              <a:solidFill>
                <a:schemeClr val="accent6"/>
              </a:solidFill>
              <a:latin typeface="Sora" panose="020B0604020202020204" charset="0"/>
              <a:cs typeface="Sora" panose="020B0604020202020204" charset="0"/>
            </a:endParaRPr>
          </a:p>
        </p:txBody>
      </p:sp>
      <p:sp>
        <p:nvSpPr>
          <p:cNvPr id="12" name="TextBox 11">
            <a:extLst>
              <a:ext uri="{FF2B5EF4-FFF2-40B4-BE49-F238E27FC236}">
                <a16:creationId xmlns:a16="http://schemas.microsoft.com/office/drawing/2014/main" id="{E18941B1-B6BE-5188-C2F3-37DAF6F575DD}"/>
              </a:ext>
            </a:extLst>
          </p:cNvPr>
          <p:cNvSpPr txBox="1"/>
          <p:nvPr/>
        </p:nvSpPr>
        <p:spPr>
          <a:xfrm>
            <a:off x="795857" y="2887878"/>
            <a:ext cx="5005666" cy="307777"/>
          </a:xfrm>
          <a:prstGeom prst="rect">
            <a:avLst/>
          </a:prstGeom>
          <a:noFill/>
        </p:spPr>
        <p:txBody>
          <a:bodyPr wrap="square">
            <a:spAutoFit/>
          </a:bodyPr>
          <a:lstStyle/>
          <a:p>
            <a:pPr marL="742950" lvl="1" indent="-285750">
              <a:buClr>
                <a:schemeClr val="accent6"/>
              </a:buClr>
              <a:buSzPts val="1100"/>
              <a:buFont typeface="Arial" panose="020B0604020202020204" pitchFamily="34" charset="0"/>
              <a:buChar char="•"/>
            </a:pPr>
            <a:r>
              <a:rPr lang="en-US" sz="1400" dirty="0">
                <a:solidFill>
                  <a:schemeClr val="accent6"/>
                </a:solidFill>
                <a:latin typeface="Sora" panose="020B0604020202020204" charset="0"/>
                <a:cs typeface="Sora" panose="020B0604020202020204" charset="0"/>
              </a:rPr>
              <a:t>Deleting row 16130;</a:t>
            </a:r>
          </a:p>
        </p:txBody>
      </p:sp>
      <p:pic>
        <p:nvPicPr>
          <p:cNvPr id="14" name="Picture 13">
            <a:extLst>
              <a:ext uri="{FF2B5EF4-FFF2-40B4-BE49-F238E27FC236}">
                <a16:creationId xmlns:a16="http://schemas.microsoft.com/office/drawing/2014/main" id="{EC9B1555-B04C-428A-8727-6952A7E2F2BF}"/>
              </a:ext>
            </a:extLst>
          </p:cNvPr>
          <p:cNvPicPr>
            <a:picLocks noChangeAspect="1"/>
          </p:cNvPicPr>
          <p:nvPr/>
        </p:nvPicPr>
        <p:blipFill>
          <a:blip r:embed="rId4"/>
          <a:stretch>
            <a:fillRect/>
          </a:stretch>
        </p:blipFill>
        <p:spPr>
          <a:xfrm>
            <a:off x="4123930" y="4086992"/>
            <a:ext cx="4437096" cy="800132"/>
          </a:xfrm>
          <a:prstGeom prst="rect">
            <a:avLst/>
          </a:prstGeom>
        </p:spPr>
      </p:pic>
      <p:sp>
        <p:nvSpPr>
          <p:cNvPr id="15" name="TextBox 14">
            <a:extLst>
              <a:ext uri="{FF2B5EF4-FFF2-40B4-BE49-F238E27FC236}">
                <a16:creationId xmlns:a16="http://schemas.microsoft.com/office/drawing/2014/main" id="{ECFD8E61-9658-666B-8C4A-EA183DACA70C}"/>
              </a:ext>
            </a:extLst>
          </p:cNvPr>
          <p:cNvSpPr txBox="1"/>
          <p:nvPr/>
        </p:nvSpPr>
        <p:spPr>
          <a:xfrm>
            <a:off x="795857" y="4251756"/>
            <a:ext cx="3523055" cy="577081"/>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WHERE Name = 'Madden NFL 13'</a:t>
            </a:r>
            <a:endParaRPr lang="en-US" sz="1050" dirty="0">
              <a:solidFill>
                <a:schemeClr val="accent6"/>
              </a:solidFill>
              <a:latin typeface="Sora" panose="020B0604020202020204" charset="0"/>
              <a:cs typeface="Sora" panose="020B0604020202020204" charset="0"/>
            </a:endParaRPr>
          </a:p>
        </p:txBody>
      </p:sp>
      <p:cxnSp>
        <p:nvCxnSpPr>
          <p:cNvPr id="16" name="Straight Connector 15">
            <a:extLst>
              <a:ext uri="{FF2B5EF4-FFF2-40B4-BE49-F238E27FC236}">
                <a16:creationId xmlns:a16="http://schemas.microsoft.com/office/drawing/2014/main" id="{81ED5BAA-ABCD-AC46-0655-8FA405222F33}"/>
              </a:ext>
            </a:extLst>
          </p:cNvPr>
          <p:cNvCxnSpPr/>
          <p:nvPr/>
        </p:nvCxnSpPr>
        <p:spPr>
          <a:xfrm>
            <a:off x="389730" y="3928937"/>
            <a:ext cx="857922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9CC176A-CEAD-B0B0-AE3B-BC1AAC67590C}"/>
              </a:ext>
            </a:extLst>
          </p:cNvPr>
          <p:cNvSpPr txBox="1"/>
          <p:nvPr/>
        </p:nvSpPr>
        <p:spPr>
          <a:xfrm>
            <a:off x="795857" y="3942662"/>
            <a:ext cx="5005666" cy="307777"/>
          </a:xfrm>
          <a:prstGeom prst="rect">
            <a:avLst/>
          </a:prstGeom>
          <a:noFill/>
        </p:spPr>
        <p:txBody>
          <a:bodyPr wrap="square">
            <a:spAutoFit/>
          </a:bodyPr>
          <a:lstStyle/>
          <a:p>
            <a:pPr marL="742950" lvl="1" indent="-285750">
              <a:buClr>
                <a:schemeClr val="accent6"/>
              </a:buClr>
              <a:buSzPts val="1100"/>
              <a:buFont typeface="Arial" panose="020B0604020202020204" pitchFamily="34" charset="0"/>
              <a:buChar char="•"/>
            </a:pPr>
            <a:r>
              <a:rPr lang="en-US" dirty="0">
                <a:solidFill>
                  <a:schemeClr val="accent6"/>
                </a:solidFill>
                <a:latin typeface="Sora" panose="020B0604020202020204" charset="0"/>
                <a:cs typeface="Sora" panose="020B0604020202020204" charset="0"/>
              </a:rPr>
              <a:t>Double checking;</a:t>
            </a:r>
            <a:endParaRPr lang="en-US" sz="1400" dirty="0">
              <a:solidFill>
                <a:schemeClr val="accent6"/>
              </a:solidFill>
              <a:latin typeface="Sora" panose="020B0604020202020204" charset="0"/>
              <a:cs typeface="Sora" panose="020B0604020202020204" charset="0"/>
            </a:endParaRPr>
          </a:p>
        </p:txBody>
      </p:sp>
    </p:spTree>
    <p:extLst>
      <p:ext uri="{BB962C8B-B14F-4D97-AF65-F5344CB8AC3E}">
        <p14:creationId xmlns:p14="http://schemas.microsoft.com/office/powerpoint/2010/main" val="127436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69"/>
          <p:cNvSpPr txBox="1">
            <a:spLocks noGrp="1"/>
          </p:cNvSpPr>
          <p:nvPr>
            <p:ph type="title" idx="2"/>
          </p:nvPr>
        </p:nvSpPr>
        <p:spPr>
          <a:xfrm flipH="1">
            <a:off x="3462900" y="1341325"/>
            <a:ext cx="2218200" cy="11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82" name="Google Shape;2082;p69"/>
          <p:cNvSpPr txBox="1">
            <a:spLocks noGrp="1"/>
          </p:cNvSpPr>
          <p:nvPr>
            <p:ph type="title"/>
          </p:nvPr>
        </p:nvSpPr>
        <p:spPr>
          <a:xfrm flipH="1">
            <a:off x="2446800" y="2593650"/>
            <a:ext cx="4250400" cy="5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a:t>
            </a:r>
            <a:endParaRPr dirty="0"/>
          </a:p>
        </p:txBody>
      </p:sp>
      <p:grpSp>
        <p:nvGrpSpPr>
          <p:cNvPr id="2084" name="Google Shape;2084;p69"/>
          <p:cNvGrpSpPr/>
          <p:nvPr/>
        </p:nvGrpSpPr>
        <p:grpSpPr>
          <a:xfrm>
            <a:off x="481106" y="704566"/>
            <a:ext cx="2628806" cy="2171047"/>
            <a:chOff x="490650" y="876049"/>
            <a:chExt cx="2400078" cy="1982149"/>
          </a:xfrm>
        </p:grpSpPr>
        <p:sp>
          <p:nvSpPr>
            <p:cNvPr id="2085" name="Google Shape;2085;p69"/>
            <p:cNvSpPr/>
            <p:nvPr/>
          </p:nvSpPr>
          <p:spPr>
            <a:xfrm>
              <a:off x="490650" y="2417175"/>
              <a:ext cx="2400078" cy="441023"/>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9"/>
            <p:cNvSpPr/>
            <p:nvPr/>
          </p:nvSpPr>
          <p:spPr>
            <a:xfrm flipH="1">
              <a:off x="601217" y="876049"/>
              <a:ext cx="2233428" cy="1889838"/>
            </a:xfrm>
            <a:custGeom>
              <a:avLst/>
              <a:gdLst/>
              <a:ahLst/>
              <a:cxnLst/>
              <a:rect l="l" t="t" r="r" b="b"/>
              <a:pathLst>
                <a:path w="84744" h="71707" extrusionOk="0">
                  <a:moveTo>
                    <a:pt x="61662" y="1"/>
                  </a:moveTo>
                  <a:cubicBezTo>
                    <a:pt x="58390" y="1"/>
                    <a:pt x="55233" y="527"/>
                    <a:pt x="52585" y="1351"/>
                  </a:cubicBezTo>
                  <a:cubicBezTo>
                    <a:pt x="41704" y="4725"/>
                    <a:pt x="34500" y="19588"/>
                    <a:pt x="28269" y="27916"/>
                  </a:cubicBezTo>
                  <a:cubicBezTo>
                    <a:pt x="22007" y="36245"/>
                    <a:pt x="16293" y="30257"/>
                    <a:pt x="8147" y="39862"/>
                  </a:cubicBezTo>
                  <a:cubicBezTo>
                    <a:pt x="1" y="49467"/>
                    <a:pt x="5806" y="60531"/>
                    <a:pt x="11946" y="64543"/>
                  </a:cubicBezTo>
                  <a:cubicBezTo>
                    <a:pt x="20022" y="69805"/>
                    <a:pt x="31485" y="71707"/>
                    <a:pt x="42295" y="71707"/>
                  </a:cubicBezTo>
                  <a:cubicBezTo>
                    <a:pt x="54838" y="71707"/>
                    <a:pt x="66501" y="69147"/>
                    <a:pt x="70975" y="66306"/>
                  </a:cubicBezTo>
                  <a:cubicBezTo>
                    <a:pt x="79303" y="61017"/>
                    <a:pt x="84744" y="44421"/>
                    <a:pt x="83771" y="21989"/>
                  </a:cubicBezTo>
                  <a:cubicBezTo>
                    <a:pt x="83059" y="5054"/>
                    <a:pt x="71802" y="1"/>
                    <a:pt x="6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9"/>
            <p:cNvSpPr/>
            <p:nvPr/>
          </p:nvSpPr>
          <p:spPr>
            <a:xfrm flipH="1">
              <a:off x="623666" y="1644569"/>
              <a:ext cx="1813672" cy="1120773"/>
            </a:xfrm>
            <a:custGeom>
              <a:avLst/>
              <a:gdLst/>
              <a:ahLst/>
              <a:cxnLst/>
              <a:rect l="l" t="t" r="r" b="b"/>
              <a:pathLst>
                <a:path w="68817" h="42526" extrusionOk="0">
                  <a:moveTo>
                    <a:pt x="68817" y="1"/>
                  </a:moveTo>
                  <a:lnTo>
                    <a:pt x="68817" y="1"/>
                  </a:lnTo>
                  <a:cubicBezTo>
                    <a:pt x="57175" y="14043"/>
                    <a:pt x="42707" y="22797"/>
                    <a:pt x="21582" y="24864"/>
                  </a:cubicBezTo>
                  <a:cubicBezTo>
                    <a:pt x="12463" y="25776"/>
                    <a:pt x="2585" y="27691"/>
                    <a:pt x="1" y="37174"/>
                  </a:cubicBezTo>
                  <a:cubicBezTo>
                    <a:pt x="7752" y="41070"/>
                    <a:pt x="17729" y="42525"/>
                    <a:pt x="27208" y="42525"/>
                  </a:cubicBezTo>
                  <a:cubicBezTo>
                    <a:pt x="39771" y="42525"/>
                    <a:pt x="51459" y="39968"/>
                    <a:pt x="55929" y="37144"/>
                  </a:cubicBezTo>
                  <a:cubicBezTo>
                    <a:pt x="63346" y="32433"/>
                    <a:pt x="68482" y="18755"/>
                    <a:pt x="68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9"/>
            <p:cNvSpPr/>
            <p:nvPr/>
          </p:nvSpPr>
          <p:spPr>
            <a:xfrm flipH="1">
              <a:off x="733407" y="1374182"/>
              <a:ext cx="1724750" cy="610092"/>
            </a:xfrm>
            <a:custGeom>
              <a:avLst/>
              <a:gdLst/>
              <a:ahLst/>
              <a:cxnLst/>
              <a:rect l="l" t="t" r="r" b="b"/>
              <a:pathLst>
                <a:path w="65443" h="23149" extrusionOk="0">
                  <a:moveTo>
                    <a:pt x="47018" y="0"/>
                  </a:moveTo>
                  <a:cubicBezTo>
                    <a:pt x="39165" y="0"/>
                    <a:pt x="30221" y="2281"/>
                    <a:pt x="22372" y="9592"/>
                  </a:cubicBezTo>
                  <a:cubicBezTo>
                    <a:pt x="19423" y="12297"/>
                    <a:pt x="16870" y="15489"/>
                    <a:pt x="12037" y="16856"/>
                  </a:cubicBezTo>
                  <a:cubicBezTo>
                    <a:pt x="5745" y="18619"/>
                    <a:pt x="1520" y="18711"/>
                    <a:pt x="1" y="21051"/>
                  </a:cubicBezTo>
                  <a:cubicBezTo>
                    <a:pt x="261" y="20968"/>
                    <a:pt x="601" y="20931"/>
                    <a:pt x="1012" y="20931"/>
                  </a:cubicBezTo>
                  <a:cubicBezTo>
                    <a:pt x="4199" y="20931"/>
                    <a:pt x="11689" y="23148"/>
                    <a:pt x="20062" y="23148"/>
                  </a:cubicBezTo>
                  <a:cubicBezTo>
                    <a:pt x="29059" y="23148"/>
                    <a:pt x="39089" y="20443"/>
                    <a:pt x="45928" y="16552"/>
                  </a:cubicBezTo>
                  <a:cubicBezTo>
                    <a:pt x="52828" y="12935"/>
                    <a:pt x="57904" y="5762"/>
                    <a:pt x="65443" y="4273"/>
                  </a:cubicBezTo>
                  <a:cubicBezTo>
                    <a:pt x="62075" y="2435"/>
                    <a:pt x="55130" y="0"/>
                    <a:pt x="47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9"/>
            <p:cNvSpPr/>
            <p:nvPr/>
          </p:nvSpPr>
          <p:spPr>
            <a:xfrm flipH="1">
              <a:off x="714211" y="942012"/>
              <a:ext cx="944379" cy="221672"/>
            </a:xfrm>
            <a:custGeom>
              <a:avLst/>
              <a:gdLst/>
              <a:ahLst/>
              <a:cxnLst/>
              <a:rect l="l" t="t" r="r" b="b"/>
              <a:pathLst>
                <a:path w="35833" h="8411" extrusionOk="0">
                  <a:moveTo>
                    <a:pt x="18192" y="0"/>
                  </a:moveTo>
                  <a:cubicBezTo>
                    <a:pt x="10157" y="0"/>
                    <a:pt x="1333" y="3565"/>
                    <a:pt x="239" y="6994"/>
                  </a:cubicBezTo>
                  <a:cubicBezTo>
                    <a:pt x="0" y="7722"/>
                    <a:pt x="295" y="8009"/>
                    <a:pt x="977" y="8009"/>
                  </a:cubicBezTo>
                  <a:cubicBezTo>
                    <a:pt x="3525" y="8009"/>
                    <a:pt x="11482" y="3998"/>
                    <a:pt x="17226" y="3998"/>
                  </a:cubicBezTo>
                  <a:cubicBezTo>
                    <a:pt x="17581" y="3998"/>
                    <a:pt x="17927" y="4013"/>
                    <a:pt x="18263" y="4045"/>
                  </a:cubicBezTo>
                  <a:cubicBezTo>
                    <a:pt x="24530" y="4677"/>
                    <a:pt x="27580" y="8411"/>
                    <a:pt x="30991" y="8411"/>
                  </a:cubicBezTo>
                  <a:cubicBezTo>
                    <a:pt x="31518" y="8411"/>
                    <a:pt x="32053" y="8322"/>
                    <a:pt x="32610" y="8118"/>
                  </a:cubicBezTo>
                  <a:cubicBezTo>
                    <a:pt x="35832" y="6933"/>
                    <a:pt x="27868" y="459"/>
                    <a:pt x="19510" y="33"/>
                  </a:cubicBezTo>
                  <a:cubicBezTo>
                    <a:pt x="19074" y="11"/>
                    <a:pt x="18634" y="0"/>
                    <a:pt x="1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9"/>
            <p:cNvSpPr/>
            <p:nvPr/>
          </p:nvSpPr>
          <p:spPr>
            <a:xfrm flipH="1">
              <a:off x="1629441" y="2005664"/>
              <a:ext cx="1015774" cy="240199"/>
            </a:xfrm>
            <a:custGeom>
              <a:avLst/>
              <a:gdLst/>
              <a:ahLst/>
              <a:cxnLst/>
              <a:rect l="l" t="t" r="r" b="b"/>
              <a:pathLst>
                <a:path w="38542" h="9114" extrusionOk="0">
                  <a:moveTo>
                    <a:pt x="3867" y="1"/>
                  </a:moveTo>
                  <a:cubicBezTo>
                    <a:pt x="1446" y="1"/>
                    <a:pt x="0" y="1103"/>
                    <a:pt x="2691" y="3259"/>
                  </a:cubicBezTo>
                  <a:cubicBezTo>
                    <a:pt x="6579" y="6422"/>
                    <a:pt x="10800" y="9114"/>
                    <a:pt x="20270" y="9114"/>
                  </a:cubicBezTo>
                  <a:cubicBezTo>
                    <a:pt x="20721" y="9114"/>
                    <a:pt x="21183" y="9108"/>
                    <a:pt x="21658" y="9095"/>
                  </a:cubicBezTo>
                  <a:cubicBezTo>
                    <a:pt x="32357" y="8761"/>
                    <a:pt x="36856" y="8062"/>
                    <a:pt x="38041" y="5205"/>
                  </a:cubicBezTo>
                  <a:cubicBezTo>
                    <a:pt x="38541" y="4017"/>
                    <a:pt x="37864" y="3631"/>
                    <a:pt x="36491" y="3631"/>
                  </a:cubicBezTo>
                  <a:cubicBezTo>
                    <a:pt x="34526" y="3631"/>
                    <a:pt x="31137" y="4421"/>
                    <a:pt x="27737" y="4779"/>
                  </a:cubicBezTo>
                  <a:cubicBezTo>
                    <a:pt x="27299" y="4824"/>
                    <a:pt x="26823" y="4845"/>
                    <a:pt x="26316" y="4845"/>
                  </a:cubicBezTo>
                  <a:cubicBezTo>
                    <a:pt x="20665" y="4845"/>
                    <a:pt x="11163" y="2217"/>
                    <a:pt x="7676" y="767"/>
                  </a:cubicBezTo>
                  <a:cubicBezTo>
                    <a:pt x="6415" y="254"/>
                    <a:pt x="5029" y="1"/>
                    <a:pt x="38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69"/>
          <p:cNvGrpSpPr/>
          <p:nvPr/>
        </p:nvGrpSpPr>
        <p:grpSpPr>
          <a:xfrm>
            <a:off x="6872350" y="2156345"/>
            <a:ext cx="1376237" cy="2576197"/>
            <a:chOff x="6586600" y="2122595"/>
            <a:chExt cx="1376237" cy="2576197"/>
          </a:xfrm>
        </p:grpSpPr>
        <p:sp>
          <p:nvSpPr>
            <p:cNvPr id="2092" name="Google Shape;2092;p69"/>
            <p:cNvSpPr/>
            <p:nvPr/>
          </p:nvSpPr>
          <p:spPr>
            <a:xfrm>
              <a:off x="6586600" y="4263675"/>
              <a:ext cx="1376237" cy="435118"/>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9"/>
            <p:cNvSpPr/>
            <p:nvPr/>
          </p:nvSpPr>
          <p:spPr>
            <a:xfrm>
              <a:off x="7408796" y="4375064"/>
              <a:ext cx="29761" cy="6634"/>
            </a:xfrm>
            <a:custGeom>
              <a:avLst/>
              <a:gdLst/>
              <a:ahLst/>
              <a:cxnLst/>
              <a:rect l="l" t="t" r="r" b="b"/>
              <a:pathLst>
                <a:path w="821" h="183" extrusionOk="0">
                  <a:moveTo>
                    <a:pt x="365" y="1"/>
                  </a:moveTo>
                  <a:lnTo>
                    <a:pt x="0" y="183"/>
                  </a:lnTo>
                  <a:lnTo>
                    <a:pt x="456" y="183"/>
                  </a:lnTo>
                  <a:lnTo>
                    <a:pt x="821"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9"/>
            <p:cNvSpPr/>
            <p:nvPr/>
          </p:nvSpPr>
          <p:spPr>
            <a:xfrm>
              <a:off x="6770300" y="2122595"/>
              <a:ext cx="923360" cy="2473084"/>
            </a:xfrm>
            <a:custGeom>
              <a:avLst/>
              <a:gdLst/>
              <a:ahLst/>
              <a:cxnLst/>
              <a:rect l="l" t="t" r="r" b="b"/>
              <a:pathLst>
                <a:path w="25472" h="68223" extrusionOk="0">
                  <a:moveTo>
                    <a:pt x="18089" y="0"/>
                  </a:moveTo>
                  <a:cubicBezTo>
                    <a:pt x="16259" y="0"/>
                    <a:pt x="14442" y="177"/>
                    <a:pt x="12311" y="623"/>
                  </a:cubicBezTo>
                  <a:cubicBezTo>
                    <a:pt x="11186" y="836"/>
                    <a:pt x="10183" y="1505"/>
                    <a:pt x="9544" y="2447"/>
                  </a:cubicBezTo>
                  <a:cubicBezTo>
                    <a:pt x="5715" y="8070"/>
                    <a:pt x="2006" y="13967"/>
                    <a:pt x="760" y="20623"/>
                  </a:cubicBezTo>
                  <a:cubicBezTo>
                    <a:pt x="0" y="24727"/>
                    <a:pt x="213" y="28921"/>
                    <a:pt x="426" y="33086"/>
                  </a:cubicBezTo>
                  <a:lnTo>
                    <a:pt x="2189" y="66885"/>
                  </a:lnTo>
                  <a:cubicBezTo>
                    <a:pt x="7052" y="67706"/>
                    <a:pt x="12219" y="67949"/>
                    <a:pt x="17691" y="68223"/>
                  </a:cubicBezTo>
                  <a:cubicBezTo>
                    <a:pt x="19697" y="66338"/>
                    <a:pt x="22645" y="63025"/>
                    <a:pt x="24651" y="61141"/>
                  </a:cubicBezTo>
                  <a:cubicBezTo>
                    <a:pt x="25472" y="41688"/>
                    <a:pt x="24286" y="22143"/>
                    <a:pt x="24955" y="2690"/>
                  </a:cubicBezTo>
                  <a:cubicBezTo>
                    <a:pt x="25016" y="1505"/>
                    <a:pt x="24104" y="441"/>
                    <a:pt x="22919" y="319"/>
                  </a:cubicBezTo>
                  <a:cubicBezTo>
                    <a:pt x="21171" y="125"/>
                    <a:pt x="19625" y="0"/>
                    <a:pt x="18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9"/>
            <p:cNvSpPr/>
            <p:nvPr/>
          </p:nvSpPr>
          <p:spPr>
            <a:xfrm>
              <a:off x="6857342" y="2157144"/>
              <a:ext cx="733881" cy="744031"/>
            </a:xfrm>
            <a:custGeom>
              <a:avLst/>
              <a:gdLst/>
              <a:ahLst/>
              <a:cxnLst/>
              <a:rect l="l" t="t" r="r" b="b"/>
              <a:pathLst>
                <a:path w="20245" h="20525" extrusionOk="0">
                  <a:moveTo>
                    <a:pt x="14530" y="0"/>
                  </a:moveTo>
                  <a:cubicBezTo>
                    <a:pt x="13606" y="0"/>
                    <a:pt x="12682" y="41"/>
                    <a:pt x="11764" y="126"/>
                  </a:cubicBezTo>
                  <a:cubicBezTo>
                    <a:pt x="11736" y="126"/>
                    <a:pt x="11709" y="125"/>
                    <a:pt x="11682" y="125"/>
                  </a:cubicBezTo>
                  <a:cubicBezTo>
                    <a:pt x="9707" y="125"/>
                    <a:pt x="7891" y="1214"/>
                    <a:pt x="6961" y="2953"/>
                  </a:cubicBezTo>
                  <a:cubicBezTo>
                    <a:pt x="4712" y="6175"/>
                    <a:pt x="3070" y="9792"/>
                    <a:pt x="1460" y="13379"/>
                  </a:cubicBezTo>
                  <a:cubicBezTo>
                    <a:pt x="730" y="15020"/>
                    <a:pt x="1" y="16904"/>
                    <a:pt x="760" y="18515"/>
                  </a:cubicBezTo>
                  <a:cubicBezTo>
                    <a:pt x="1338" y="19579"/>
                    <a:pt x="2402" y="20309"/>
                    <a:pt x="3587" y="20491"/>
                  </a:cubicBezTo>
                  <a:cubicBezTo>
                    <a:pt x="3806" y="20513"/>
                    <a:pt x="4025" y="20524"/>
                    <a:pt x="4242" y="20524"/>
                  </a:cubicBezTo>
                  <a:cubicBezTo>
                    <a:pt x="5228" y="20524"/>
                    <a:pt x="6186" y="20296"/>
                    <a:pt x="7083" y="19822"/>
                  </a:cubicBezTo>
                  <a:cubicBezTo>
                    <a:pt x="10122" y="18363"/>
                    <a:pt x="12037" y="15293"/>
                    <a:pt x="13770" y="12375"/>
                  </a:cubicBezTo>
                  <a:cubicBezTo>
                    <a:pt x="15745" y="9002"/>
                    <a:pt x="17752" y="5658"/>
                    <a:pt x="19727" y="2315"/>
                  </a:cubicBezTo>
                  <a:cubicBezTo>
                    <a:pt x="19970" y="1950"/>
                    <a:pt x="20244" y="1494"/>
                    <a:pt x="20031" y="1008"/>
                  </a:cubicBezTo>
                  <a:cubicBezTo>
                    <a:pt x="19849" y="521"/>
                    <a:pt x="19241" y="369"/>
                    <a:pt x="18724" y="278"/>
                  </a:cubicBezTo>
                  <a:cubicBezTo>
                    <a:pt x="17333" y="95"/>
                    <a:pt x="15930" y="0"/>
                    <a:pt x="14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9"/>
            <p:cNvSpPr/>
            <p:nvPr/>
          </p:nvSpPr>
          <p:spPr>
            <a:xfrm>
              <a:off x="7317930" y="3200834"/>
              <a:ext cx="282134" cy="780136"/>
            </a:xfrm>
            <a:custGeom>
              <a:avLst/>
              <a:gdLst/>
              <a:ahLst/>
              <a:cxnLst/>
              <a:rect l="l" t="t" r="r" b="b"/>
              <a:pathLst>
                <a:path w="7783" h="21521" extrusionOk="0">
                  <a:moveTo>
                    <a:pt x="3892" y="365"/>
                  </a:moveTo>
                  <a:cubicBezTo>
                    <a:pt x="5806" y="365"/>
                    <a:pt x="7417" y="5137"/>
                    <a:pt x="7417" y="10760"/>
                  </a:cubicBezTo>
                  <a:cubicBezTo>
                    <a:pt x="7417" y="16383"/>
                    <a:pt x="5806" y="21155"/>
                    <a:pt x="3892" y="21155"/>
                  </a:cubicBezTo>
                  <a:cubicBezTo>
                    <a:pt x="1977" y="21155"/>
                    <a:pt x="366" y="16383"/>
                    <a:pt x="366" y="10760"/>
                  </a:cubicBezTo>
                  <a:cubicBezTo>
                    <a:pt x="366" y="5137"/>
                    <a:pt x="1977" y="365"/>
                    <a:pt x="3892" y="365"/>
                  </a:cubicBezTo>
                  <a:close/>
                  <a:moveTo>
                    <a:pt x="3892" y="0"/>
                  </a:moveTo>
                  <a:cubicBezTo>
                    <a:pt x="1703" y="0"/>
                    <a:pt x="1" y="4711"/>
                    <a:pt x="1" y="10760"/>
                  </a:cubicBezTo>
                  <a:cubicBezTo>
                    <a:pt x="1" y="16809"/>
                    <a:pt x="1703" y="21520"/>
                    <a:pt x="3892" y="21520"/>
                  </a:cubicBezTo>
                  <a:cubicBezTo>
                    <a:pt x="6080" y="21520"/>
                    <a:pt x="7782" y="16809"/>
                    <a:pt x="7782" y="10760"/>
                  </a:cubicBezTo>
                  <a:cubicBezTo>
                    <a:pt x="7782" y="4711"/>
                    <a:pt x="6080" y="0"/>
                    <a:pt x="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9"/>
            <p:cNvSpPr/>
            <p:nvPr/>
          </p:nvSpPr>
          <p:spPr>
            <a:xfrm>
              <a:off x="6927853" y="2773265"/>
              <a:ext cx="182954" cy="69455"/>
            </a:xfrm>
            <a:custGeom>
              <a:avLst/>
              <a:gdLst/>
              <a:ahLst/>
              <a:cxnLst/>
              <a:rect l="l" t="t" r="r" b="b"/>
              <a:pathLst>
                <a:path w="5047" h="1916" extrusionOk="0">
                  <a:moveTo>
                    <a:pt x="1" y="1"/>
                  </a:moveTo>
                  <a:lnTo>
                    <a:pt x="1399" y="1916"/>
                  </a:lnTo>
                  <a:lnTo>
                    <a:pt x="5047" y="45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8" name="Google Shape;2098;p69"/>
          <p:cNvSpPr/>
          <p:nvPr/>
        </p:nvSpPr>
        <p:spPr>
          <a:xfrm rot="-8244749" flipH="1">
            <a:off x="-503315" y="2927008"/>
            <a:ext cx="3287405" cy="3287481"/>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9" name="Google Shape;2099;p69"/>
          <p:cNvCxnSpPr/>
          <p:nvPr/>
        </p:nvCxnSpPr>
        <p:spPr>
          <a:xfrm rot="10800000">
            <a:off x="2631538" y="3334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2100" name="Google Shape;2100;p69"/>
          <p:cNvSpPr/>
          <p:nvPr/>
        </p:nvSpPr>
        <p:spPr>
          <a:xfrm rot="10800000" flipH="1">
            <a:off x="2490250" y="3260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9"/>
          <p:cNvSpPr/>
          <p:nvPr/>
        </p:nvSpPr>
        <p:spPr>
          <a:xfrm rot="10800000" flipH="1">
            <a:off x="6478750" y="3260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69"/>
          <p:cNvGrpSpPr/>
          <p:nvPr/>
        </p:nvGrpSpPr>
        <p:grpSpPr>
          <a:xfrm>
            <a:off x="481101" y="1066525"/>
            <a:ext cx="8090962" cy="3632275"/>
            <a:chOff x="481101" y="1066525"/>
            <a:chExt cx="8090962" cy="3632275"/>
          </a:xfrm>
        </p:grpSpPr>
        <p:sp>
          <p:nvSpPr>
            <p:cNvPr id="2103" name="Google Shape;2103;p69"/>
            <p:cNvSpPr/>
            <p:nvPr/>
          </p:nvSpPr>
          <p:spPr>
            <a:xfrm rot="10800000" flipH="1">
              <a:off x="2890725" y="10665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9"/>
            <p:cNvSpPr/>
            <p:nvPr/>
          </p:nvSpPr>
          <p:spPr>
            <a:xfrm>
              <a:off x="1658088" y="33738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9"/>
            <p:cNvSpPr/>
            <p:nvPr/>
          </p:nvSpPr>
          <p:spPr>
            <a:xfrm>
              <a:off x="6120975" y="2033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9"/>
            <p:cNvSpPr/>
            <p:nvPr/>
          </p:nvSpPr>
          <p:spPr>
            <a:xfrm>
              <a:off x="6226250" y="42225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9"/>
            <p:cNvSpPr/>
            <p:nvPr/>
          </p:nvSpPr>
          <p:spPr>
            <a:xfrm>
              <a:off x="3828525" y="4509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8" name="Google Shape;2108;p69"/>
            <p:cNvGrpSpPr/>
            <p:nvPr/>
          </p:nvGrpSpPr>
          <p:grpSpPr>
            <a:xfrm rot="-7546048">
              <a:off x="707959" y="3053468"/>
              <a:ext cx="161701" cy="641985"/>
              <a:chOff x="7004550" y="3676293"/>
              <a:chExt cx="161700" cy="641982"/>
            </a:xfrm>
          </p:grpSpPr>
          <p:sp>
            <p:nvSpPr>
              <p:cNvPr id="2109" name="Google Shape;2109;p6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3" name="Google Shape;2113;p69"/>
            <p:cNvGrpSpPr/>
            <p:nvPr/>
          </p:nvGrpSpPr>
          <p:grpSpPr>
            <a:xfrm>
              <a:off x="4571995" y="4063851"/>
              <a:ext cx="545147" cy="506901"/>
              <a:chOff x="4818730" y="3307263"/>
              <a:chExt cx="1827512" cy="1699300"/>
            </a:xfrm>
          </p:grpSpPr>
          <p:sp>
            <p:nvSpPr>
              <p:cNvPr id="2114" name="Google Shape;2114;p6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9" name="Google Shape;2139;p69"/>
            <p:cNvSpPr/>
            <p:nvPr/>
          </p:nvSpPr>
          <p:spPr>
            <a:xfrm>
              <a:off x="8430763" y="17194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5F7CD4E7-8C85-B744-134C-A23C62A9C416}"/>
              </a:ext>
            </a:extLst>
          </p:cNvPr>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Sales</a:t>
            </a:r>
            <a:endParaRPr dirty="0"/>
          </a:p>
        </p:txBody>
      </p:sp>
      <p:sp>
        <p:nvSpPr>
          <p:cNvPr id="693" name="Google Shape;693;p49"/>
          <p:cNvSpPr txBox="1">
            <a:spLocks noGrp="1"/>
          </p:cNvSpPr>
          <p:nvPr>
            <p:ph type="body" idx="1"/>
          </p:nvPr>
        </p:nvSpPr>
        <p:spPr>
          <a:xfrm>
            <a:off x="717425" y="1233417"/>
            <a:ext cx="7007910" cy="30288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Looking at the </a:t>
            </a:r>
            <a:r>
              <a:rPr lang="en-US" sz="1200" b="1" dirty="0"/>
              <a:t>average sales </a:t>
            </a:r>
            <a:r>
              <a:rPr lang="en-US" sz="1200" dirty="0"/>
              <a:t>for each country:</a:t>
            </a:r>
          </a:p>
        </p:txBody>
      </p:sp>
      <p:sp>
        <p:nvSpPr>
          <p:cNvPr id="2" name="TextBox 1">
            <a:extLst>
              <a:ext uri="{FF2B5EF4-FFF2-40B4-BE49-F238E27FC236}">
                <a16:creationId xmlns:a16="http://schemas.microsoft.com/office/drawing/2014/main" id="{238A3CD3-795D-C88D-3A9E-6C06ACFEE130}"/>
              </a:ext>
            </a:extLst>
          </p:cNvPr>
          <p:cNvSpPr txBox="1"/>
          <p:nvPr/>
        </p:nvSpPr>
        <p:spPr>
          <a:xfrm>
            <a:off x="788768" y="1569873"/>
            <a:ext cx="5154845" cy="1061829"/>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AVG(</a:t>
            </a:r>
            <a:r>
              <a:rPr lang="en-US" sz="1050" b="1" i="1" dirty="0" err="1">
                <a:solidFill>
                  <a:schemeClr val="accent6"/>
                </a:solidFill>
                <a:latin typeface="Sora" panose="020B0604020202020204" charset="0"/>
                <a:cs typeface="Sora" panose="020B0604020202020204" charset="0"/>
              </a:rPr>
              <a:t>NA_Sales</a:t>
            </a:r>
            <a:r>
              <a:rPr lang="en-US" sz="1050" b="1" i="1" dirty="0">
                <a:solidFill>
                  <a:schemeClr val="accent6"/>
                </a:solidFill>
                <a:latin typeface="Sora" panose="020B0604020202020204" charset="0"/>
                <a:cs typeface="Sora" panose="020B0604020202020204" charset="0"/>
              </a:rPr>
              <a:t>) AS NA, AVG(</a:t>
            </a:r>
            <a:r>
              <a:rPr lang="en-US" sz="1050" b="1" i="1" dirty="0" err="1">
                <a:solidFill>
                  <a:schemeClr val="accent6"/>
                </a:solidFill>
                <a:latin typeface="Sora" panose="020B0604020202020204" charset="0"/>
                <a:cs typeface="Sora" panose="020B0604020202020204" charset="0"/>
              </a:rPr>
              <a:t>EU_Sales</a:t>
            </a:r>
            <a:r>
              <a:rPr lang="en-US" sz="1050" b="1" i="1" dirty="0">
                <a:solidFill>
                  <a:schemeClr val="accent6"/>
                </a:solidFill>
                <a:latin typeface="Sora" panose="020B0604020202020204" charset="0"/>
                <a:cs typeface="Sora" panose="020B0604020202020204" charset="0"/>
              </a:rPr>
              <a:t>) AS EU, 	AVG(</a:t>
            </a:r>
            <a:r>
              <a:rPr lang="en-US" sz="1050" b="1" i="1" dirty="0" err="1">
                <a:solidFill>
                  <a:schemeClr val="accent6"/>
                </a:solidFill>
                <a:latin typeface="Sora" panose="020B0604020202020204" charset="0"/>
                <a:cs typeface="Sora" panose="020B0604020202020204" charset="0"/>
              </a:rPr>
              <a:t>JP_Sales</a:t>
            </a:r>
            <a:r>
              <a:rPr lang="en-US" sz="1050" b="1" i="1" dirty="0">
                <a:solidFill>
                  <a:schemeClr val="accent6"/>
                </a:solidFill>
                <a:latin typeface="Sora" panose="020B0604020202020204" charset="0"/>
                <a:cs typeface="Sora" panose="020B0604020202020204" charset="0"/>
              </a:rPr>
              <a:t>) AS JP, AVG(</a:t>
            </a:r>
            <a:r>
              <a:rPr lang="en-US" sz="1050" b="1" i="1" dirty="0" err="1">
                <a:solidFill>
                  <a:schemeClr val="accent6"/>
                </a:solidFill>
                <a:latin typeface="Sora" panose="020B0604020202020204" charset="0"/>
                <a:cs typeface="Sora" panose="020B0604020202020204" charset="0"/>
              </a:rPr>
              <a:t>Global_Sales</a:t>
            </a:r>
            <a:r>
              <a:rPr lang="en-US" sz="1050" b="1" i="1" dirty="0">
                <a:solidFill>
                  <a:schemeClr val="accent6"/>
                </a:solidFill>
                <a:latin typeface="Sora" panose="020B0604020202020204" charset="0"/>
                <a:cs typeface="Sora" panose="020B0604020202020204" charset="0"/>
              </a:rPr>
              <a:t>) AS Global</a:t>
            </a:r>
          </a:p>
          <a:p>
            <a:pPr marL="457200" lvl="1" indent="0">
              <a:buClr>
                <a:schemeClr val="dk1"/>
              </a:buClr>
              <a:buSzPts val="1100"/>
              <a:buNone/>
            </a:pP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t>
            </a:r>
            <a:r>
              <a:rPr lang="en-US" sz="1050" b="1" i="1" dirty="0" err="1">
                <a:solidFill>
                  <a:schemeClr val="accent6"/>
                </a:solidFill>
                <a:latin typeface="Sora" panose="020B0604020202020204" charset="0"/>
                <a:cs typeface="Sora" panose="020B0604020202020204" charset="0"/>
              </a:rPr>
              <a:t>video_game_sales.vgsales</a:t>
            </a:r>
            <a:endParaRPr lang="en-US" sz="1050" dirty="0">
              <a:solidFill>
                <a:schemeClr val="accent6"/>
              </a:solidFill>
              <a:latin typeface="Sora" panose="020B0604020202020204" charset="0"/>
              <a:cs typeface="Sora" panose="020B0604020202020204" charset="0"/>
            </a:endParaRPr>
          </a:p>
        </p:txBody>
      </p:sp>
      <p:pic>
        <p:nvPicPr>
          <p:cNvPr id="4" name="Picture 3">
            <a:extLst>
              <a:ext uri="{FF2B5EF4-FFF2-40B4-BE49-F238E27FC236}">
                <a16:creationId xmlns:a16="http://schemas.microsoft.com/office/drawing/2014/main" id="{6759BBE6-DA33-D5A8-5399-131193AC1AAE}"/>
              </a:ext>
            </a:extLst>
          </p:cNvPr>
          <p:cNvPicPr>
            <a:picLocks noChangeAspect="1"/>
          </p:cNvPicPr>
          <p:nvPr/>
        </p:nvPicPr>
        <p:blipFill>
          <a:blip r:embed="rId3"/>
          <a:stretch>
            <a:fillRect/>
          </a:stretch>
        </p:blipFill>
        <p:spPr>
          <a:xfrm>
            <a:off x="1423422" y="2704289"/>
            <a:ext cx="4034369" cy="509920"/>
          </a:xfrm>
          <a:prstGeom prst="rect">
            <a:avLst/>
          </a:prstGeom>
        </p:spPr>
      </p:pic>
      <p:sp>
        <p:nvSpPr>
          <p:cNvPr id="6" name="Google Shape;693;p49">
            <a:extLst>
              <a:ext uri="{FF2B5EF4-FFF2-40B4-BE49-F238E27FC236}">
                <a16:creationId xmlns:a16="http://schemas.microsoft.com/office/drawing/2014/main" id="{9B06CFCD-BE99-0D71-F3F4-92AE9F9E9357}"/>
              </a:ext>
            </a:extLst>
          </p:cNvPr>
          <p:cNvSpPr txBox="1">
            <a:spLocks/>
          </p:cNvSpPr>
          <p:nvPr/>
        </p:nvSpPr>
        <p:spPr>
          <a:xfrm>
            <a:off x="5538473" y="2750960"/>
            <a:ext cx="1474168" cy="460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Sora"/>
              <a:buAutoNum type="arabicPeriod"/>
              <a:defRPr sz="1150" b="0" i="0" u="none" strike="noStrike" cap="none">
                <a:solidFill>
                  <a:schemeClr val="accent6"/>
                </a:solidFill>
                <a:latin typeface="Sora"/>
                <a:ea typeface="Sora"/>
                <a:cs typeface="Sora"/>
                <a:sym typeface="Sora"/>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9pPr>
          </a:lstStyle>
          <a:p>
            <a:pPr marL="0" indent="0">
              <a:buClr>
                <a:schemeClr val="accent6">
                  <a:lumMod val="95000"/>
                </a:schemeClr>
              </a:buClr>
              <a:buSzPts val="1100"/>
              <a:buNone/>
            </a:pPr>
            <a:r>
              <a:rPr lang="en-US" sz="1000" dirty="0"/>
              <a:t>*Note: Sales are in millions of copies*</a:t>
            </a:r>
          </a:p>
        </p:txBody>
      </p:sp>
      <p:sp>
        <p:nvSpPr>
          <p:cNvPr id="8" name="Google Shape;693;p49">
            <a:extLst>
              <a:ext uri="{FF2B5EF4-FFF2-40B4-BE49-F238E27FC236}">
                <a16:creationId xmlns:a16="http://schemas.microsoft.com/office/drawing/2014/main" id="{9DB71734-E1EE-FCC0-70E1-CB7D02AF8517}"/>
              </a:ext>
            </a:extLst>
          </p:cNvPr>
          <p:cNvSpPr txBox="1">
            <a:spLocks/>
          </p:cNvSpPr>
          <p:nvPr/>
        </p:nvSpPr>
        <p:spPr>
          <a:xfrm>
            <a:off x="717425" y="3472724"/>
            <a:ext cx="6759140" cy="561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Sora"/>
              <a:buAutoNum type="arabicPeriod"/>
              <a:defRPr sz="1150" b="0" i="0" u="none" strike="noStrike" cap="none">
                <a:solidFill>
                  <a:schemeClr val="accent6"/>
                </a:solidFill>
                <a:latin typeface="Sora"/>
                <a:ea typeface="Sora"/>
                <a:cs typeface="Sora"/>
                <a:sym typeface="Sora"/>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9pPr>
          </a:lstStyle>
          <a:p>
            <a:pPr marL="171450" indent="-171450">
              <a:buClr>
                <a:schemeClr val="accent6">
                  <a:lumMod val="95000"/>
                </a:schemeClr>
              </a:buClr>
              <a:buSzPts val="1100"/>
              <a:buFont typeface="Arial" panose="020B0604020202020204" pitchFamily="34" charset="0"/>
              <a:buChar char="•"/>
            </a:pPr>
            <a:r>
              <a:rPr lang="en-US" sz="1200" dirty="0"/>
              <a:t>North America has the highest average sales (260,000), followed by Europe (140,000) then Japan (78,000).</a:t>
            </a:r>
          </a:p>
        </p:txBody>
      </p:sp>
    </p:spTree>
    <p:extLst>
      <p:ext uri="{BB962C8B-B14F-4D97-AF65-F5344CB8AC3E}">
        <p14:creationId xmlns:p14="http://schemas.microsoft.com/office/powerpoint/2010/main" val="97457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Sales</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Using Tableau, we can visualize the sales of video games by its Region, Genre &amp; Year.</a:t>
            </a:r>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050" dirty="0"/>
              <a:t>Tableau Live Link: </a:t>
            </a:r>
            <a:r>
              <a:rPr lang="en-US" sz="1050" dirty="0">
                <a:hlinkClick r:id="rId3"/>
              </a:rPr>
              <a:t>https://public.tableau.com/views/VideoGameSales_16715481770100/Overview?:language=en-US&amp;publish=yes&amp;:display_count=n&amp;:origin=viz_share_link</a:t>
            </a:r>
            <a:endParaRPr lang="en-US" sz="105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p:txBody>
      </p:sp>
      <p:pic>
        <p:nvPicPr>
          <p:cNvPr id="23" name="Picture 22">
            <a:extLst>
              <a:ext uri="{FF2B5EF4-FFF2-40B4-BE49-F238E27FC236}">
                <a16:creationId xmlns:a16="http://schemas.microsoft.com/office/drawing/2014/main" id="{1CE86CCF-D16D-BAD0-6D64-CE61CC7B16D7}"/>
              </a:ext>
            </a:extLst>
          </p:cNvPr>
          <p:cNvPicPr>
            <a:picLocks noChangeAspect="1"/>
          </p:cNvPicPr>
          <p:nvPr/>
        </p:nvPicPr>
        <p:blipFill>
          <a:blip r:embed="rId4"/>
          <a:stretch>
            <a:fillRect/>
          </a:stretch>
        </p:blipFill>
        <p:spPr>
          <a:xfrm>
            <a:off x="1666249" y="1598881"/>
            <a:ext cx="5811452" cy="3427169"/>
          </a:xfrm>
          <a:prstGeom prst="rect">
            <a:avLst/>
          </a:prstGeom>
        </p:spPr>
      </p:pic>
    </p:spTree>
    <p:extLst>
      <p:ext uri="{BB962C8B-B14F-4D97-AF65-F5344CB8AC3E}">
        <p14:creationId xmlns:p14="http://schemas.microsoft.com/office/powerpoint/2010/main" val="138045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Genre (NA)</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Top 10 Genres in North America: </a:t>
            </a:r>
          </a:p>
        </p:txBody>
      </p:sp>
      <p:pic>
        <p:nvPicPr>
          <p:cNvPr id="6" name="Picture 5">
            <a:extLst>
              <a:ext uri="{FF2B5EF4-FFF2-40B4-BE49-F238E27FC236}">
                <a16:creationId xmlns:a16="http://schemas.microsoft.com/office/drawing/2014/main" id="{720BB653-B3A1-1EE0-E222-66292CE402C9}"/>
              </a:ext>
            </a:extLst>
          </p:cNvPr>
          <p:cNvPicPr>
            <a:picLocks noChangeAspect="1"/>
          </p:cNvPicPr>
          <p:nvPr/>
        </p:nvPicPr>
        <p:blipFill>
          <a:blip r:embed="rId3"/>
          <a:stretch>
            <a:fillRect/>
          </a:stretch>
        </p:blipFill>
        <p:spPr>
          <a:xfrm>
            <a:off x="1025049" y="1351429"/>
            <a:ext cx="6444372" cy="3459610"/>
          </a:xfrm>
          <a:prstGeom prst="rect">
            <a:avLst/>
          </a:prstGeom>
        </p:spPr>
      </p:pic>
    </p:spTree>
    <p:extLst>
      <p:ext uri="{BB962C8B-B14F-4D97-AF65-F5344CB8AC3E}">
        <p14:creationId xmlns:p14="http://schemas.microsoft.com/office/powerpoint/2010/main" val="191236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Genre (EU)</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Top 10 Genres in Europe: </a:t>
            </a:r>
          </a:p>
        </p:txBody>
      </p:sp>
      <p:pic>
        <p:nvPicPr>
          <p:cNvPr id="3" name="Picture 2">
            <a:extLst>
              <a:ext uri="{FF2B5EF4-FFF2-40B4-BE49-F238E27FC236}">
                <a16:creationId xmlns:a16="http://schemas.microsoft.com/office/drawing/2014/main" id="{A35BFD5C-4294-9BBC-C9F5-C3439B56AE58}"/>
              </a:ext>
            </a:extLst>
          </p:cNvPr>
          <p:cNvPicPr>
            <a:picLocks noChangeAspect="1"/>
          </p:cNvPicPr>
          <p:nvPr/>
        </p:nvPicPr>
        <p:blipFill>
          <a:blip r:embed="rId3"/>
          <a:stretch>
            <a:fillRect/>
          </a:stretch>
        </p:blipFill>
        <p:spPr>
          <a:xfrm>
            <a:off x="894127" y="1381653"/>
            <a:ext cx="6706216" cy="3644397"/>
          </a:xfrm>
          <a:prstGeom prst="rect">
            <a:avLst/>
          </a:prstGeom>
        </p:spPr>
      </p:pic>
    </p:spTree>
    <p:extLst>
      <p:ext uri="{BB962C8B-B14F-4D97-AF65-F5344CB8AC3E}">
        <p14:creationId xmlns:p14="http://schemas.microsoft.com/office/powerpoint/2010/main" val="172459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Genre (Japan)</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Top 10 Genres in Japan: </a:t>
            </a:r>
          </a:p>
        </p:txBody>
      </p:sp>
      <p:pic>
        <p:nvPicPr>
          <p:cNvPr id="6" name="Picture 5">
            <a:extLst>
              <a:ext uri="{FF2B5EF4-FFF2-40B4-BE49-F238E27FC236}">
                <a16:creationId xmlns:a16="http://schemas.microsoft.com/office/drawing/2014/main" id="{07DB89F7-21CE-8B7B-85E8-368D00234967}"/>
              </a:ext>
            </a:extLst>
          </p:cNvPr>
          <p:cNvPicPr>
            <a:picLocks noChangeAspect="1"/>
          </p:cNvPicPr>
          <p:nvPr/>
        </p:nvPicPr>
        <p:blipFill>
          <a:blip r:embed="rId3"/>
          <a:stretch>
            <a:fillRect/>
          </a:stretch>
        </p:blipFill>
        <p:spPr>
          <a:xfrm>
            <a:off x="889846" y="1175897"/>
            <a:ext cx="7364257" cy="3850153"/>
          </a:xfrm>
          <a:prstGeom prst="rect">
            <a:avLst/>
          </a:prstGeom>
        </p:spPr>
      </p:pic>
    </p:spTree>
    <p:extLst>
      <p:ext uri="{BB962C8B-B14F-4D97-AF65-F5344CB8AC3E}">
        <p14:creationId xmlns:p14="http://schemas.microsoft.com/office/powerpoint/2010/main" val="386380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Genre</a:t>
            </a:r>
            <a:endParaRPr dirty="0"/>
          </a:p>
        </p:txBody>
      </p:sp>
      <p:sp>
        <p:nvSpPr>
          <p:cNvPr id="693" name="Google Shape;693;p49"/>
          <p:cNvSpPr txBox="1">
            <a:spLocks noGrp="1"/>
          </p:cNvSpPr>
          <p:nvPr>
            <p:ph type="body" idx="1"/>
          </p:nvPr>
        </p:nvSpPr>
        <p:spPr>
          <a:xfrm>
            <a:off x="717425" y="1233417"/>
            <a:ext cx="7007910" cy="30288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Taking a deeper look by </a:t>
            </a:r>
            <a:r>
              <a:rPr lang="en-US" sz="1200" b="1" dirty="0"/>
              <a:t>counting</a:t>
            </a:r>
            <a:r>
              <a:rPr lang="en-US" sz="1200" dirty="0"/>
              <a:t> the Genres of each video game;</a:t>
            </a:r>
          </a:p>
        </p:txBody>
      </p:sp>
      <p:sp>
        <p:nvSpPr>
          <p:cNvPr id="2" name="TextBox 1">
            <a:extLst>
              <a:ext uri="{FF2B5EF4-FFF2-40B4-BE49-F238E27FC236}">
                <a16:creationId xmlns:a16="http://schemas.microsoft.com/office/drawing/2014/main" id="{238A3CD3-795D-C88D-3A9E-6C06ACFEE130}"/>
              </a:ext>
            </a:extLst>
          </p:cNvPr>
          <p:cNvSpPr txBox="1"/>
          <p:nvPr/>
        </p:nvSpPr>
        <p:spPr>
          <a:xfrm>
            <a:off x="288441" y="1540775"/>
            <a:ext cx="5154845" cy="1061829"/>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Genre, COUNT(Genre) AS Genre</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t>
            </a: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GROUP BY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Genre</a:t>
            </a:r>
            <a:endParaRPr lang="en-US" sz="1050" dirty="0">
              <a:solidFill>
                <a:schemeClr val="accent6"/>
              </a:solidFill>
              <a:latin typeface="Sora" panose="020B0604020202020204" charset="0"/>
              <a:cs typeface="Sora" panose="020B0604020202020204" charset="0"/>
            </a:endParaRPr>
          </a:p>
        </p:txBody>
      </p:sp>
      <p:pic>
        <p:nvPicPr>
          <p:cNvPr id="5" name="Picture 4">
            <a:extLst>
              <a:ext uri="{FF2B5EF4-FFF2-40B4-BE49-F238E27FC236}">
                <a16:creationId xmlns:a16="http://schemas.microsoft.com/office/drawing/2014/main" id="{4313041A-8812-9C4E-C19C-D138EA4F393D}"/>
              </a:ext>
            </a:extLst>
          </p:cNvPr>
          <p:cNvPicPr>
            <a:picLocks noChangeAspect="1"/>
          </p:cNvPicPr>
          <p:nvPr/>
        </p:nvPicPr>
        <p:blipFill>
          <a:blip r:embed="rId3"/>
          <a:stretch>
            <a:fillRect/>
          </a:stretch>
        </p:blipFill>
        <p:spPr>
          <a:xfrm>
            <a:off x="2284755" y="2377637"/>
            <a:ext cx="1162215" cy="1850660"/>
          </a:xfrm>
          <a:prstGeom prst="rect">
            <a:avLst/>
          </a:prstGeom>
        </p:spPr>
      </p:pic>
      <p:pic>
        <p:nvPicPr>
          <p:cNvPr id="9" name="Picture 8">
            <a:extLst>
              <a:ext uri="{FF2B5EF4-FFF2-40B4-BE49-F238E27FC236}">
                <a16:creationId xmlns:a16="http://schemas.microsoft.com/office/drawing/2014/main" id="{D117EEEA-A66F-E995-3496-8F8CAE61C220}"/>
              </a:ext>
            </a:extLst>
          </p:cNvPr>
          <p:cNvPicPr>
            <a:picLocks noChangeAspect="1"/>
          </p:cNvPicPr>
          <p:nvPr/>
        </p:nvPicPr>
        <p:blipFill>
          <a:blip r:embed="rId4"/>
          <a:stretch>
            <a:fillRect/>
          </a:stretch>
        </p:blipFill>
        <p:spPr>
          <a:xfrm>
            <a:off x="3648678" y="1673050"/>
            <a:ext cx="4777847" cy="2596521"/>
          </a:xfrm>
          <a:prstGeom prst="rect">
            <a:avLst/>
          </a:prstGeom>
        </p:spPr>
      </p:pic>
      <p:sp>
        <p:nvSpPr>
          <p:cNvPr id="10" name="Google Shape;693;p49">
            <a:extLst>
              <a:ext uri="{FF2B5EF4-FFF2-40B4-BE49-F238E27FC236}">
                <a16:creationId xmlns:a16="http://schemas.microsoft.com/office/drawing/2014/main" id="{A95CE70B-D46C-A5C5-5D74-0758694769B0}"/>
              </a:ext>
            </a:extLst>
          </p:cNvPr>
          <p:cNvSpPr txBox="1">
            <a:spLocks/>
          </p:cNvSpPr>
          <p:nvPr/>
        </p:nvSpPr>
        <p:spPr>
          <a:xfrm>
            <a:off x="889621" y="4369268"/>
            <a:ext cx="6759140" cy="561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Sora"/>
              <a:buAutoNum type="arabicPeriod"/>
              <a:defRPr sz="1150" b="0" i="0" u="none" strike="noStrike" cap="none">
                <a:solidFill>
                  <a:schemeClr val="accent6"/>
                </a:solidFill>
                <a:latin typeface="Sora"/>
                <a:ea typeface="Sora"/>
                <a:cs typeface="Sora"/>
                <a:sym typeface="Sora"/>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9pPr>
          </a:lstStyle>
          <a:p>
            <a:pPr marL="171450" indent="-171450">
              <a:buClr>
                <a:schemeClr val="accent6">
                  <a:lumMod val="95000"/>
                </a:schemeClr>
              </a:buClr>
              <a:buSzPts val="1100"/>
              <a:buFont typeface="Arial" panose="020B0604020202020204" pitchFamily="34" charset="0"/>
              <a:buChar char="•"/>
            </a:pPr>
            <a:r>
              <a:rPr lang="en-US" sz="1200" dirty="0"/>
              <a:t>We can tell that there is no direct correlation between the platform with the top sales and the greatest number of platforms.</a:t>
            </a:r>
          </a:p>
        </p:txBody>
      </p:sp>
    </p:spTree>
    <p:extLst>
      <p:ext uri="{BB962C8B-B14F-4D97-AF65-F5344CB8AC3E}">
        <p14:creationId xmlns:p14="http://schemas.microsoft.com/office/powerpoint/2010/main" val="82970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Platform (Global)</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The top gaming platforms are as follows:</a:t>
            </a:r>
          </a:p>
        </p:txBody>
      </p:sp>
      <p:pic>
        <p:nvPicPr>
          <p:cNvPr id="7" name="Picture 6">
            <a:extLst>
              <a:ext uri="{FF2B5EF4-FFF2-40B4-BE49-F238E27FC236}">
                <a16:creationId xmlns:a16="http://schemas.microsoft.com/office/drawing/2014/main" id="{E0D197D9-81C2-02BD-5A2D-C6012D22DC05}"/>
              </a:ext>
            </a:extLst>
          </p:cNvPr>
          <p:cNvPicPr>
            <a:picLocks noChangeAspect="1"/>
          </p:cNvPicPr>
          <p:nvPr/>
        </p:nvPicPr>
        <p:blipFill>
          <a:blip r:embed="rId3"/>
          <a:stretch>
            <a:fillRect/>
          </a:stretch>
        </p:blipFill>
        <p:spPr>
          <a:xfrm>
            <a:off x="1165027" y="1264024"/>
            <a:ext cx="6813945" cy="3688486"/>
          </a:xfrm>
          <a:prstGeom prst="rect">
            <a:avLst/>
          </a:prstGeom>
        </p:spPr>
      </p:pic>
    </p:spTree>
    <p:extLst>
      <p:ext uri="{BB962C8B-B14F-4D97-AF65-F5344CB8AC3E}">
        <p14:creationId xmlns:p14="http://schemas.microsoft.com/office/powerpoint/2010/main" val="226080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012" scaled="0"/>
        </a:gradFill>
        <a:effectLst/>
      </p:bgPr>
    </p:bg>
    <p:spTree>
      <p:nvGrpSpPr>
        <p:cNvPr id="1" name="Shape 839"/>
        <p:cNvGrpSpPr/>
        <p:nvPr/>
      </p:nvGrpSpPr>
      <p:grpSpPr>
        <a:xfrm>
          <a:off x="0" y="0"/>
          <a:ext cx="0" cy="0"/>
          <a:chOff x="0" y="0"/>
          <a:chExt cx="0" cy="0"/>
        </a:xfrm>
      </p:grpSpPr>
      <p:sp>
        <p:nvSpPr>
          <p:cNvPr id="840" name="Google Shape;840;p52"/>
          <p:cNvSpPr txBox="1">
            <a:spLocks noGrp="1"/>
          </p:cNvSpPr>
          <p:nvPr>
            <p:ph type="title"/>
          </p:nvPr>
        </p:nvSpPr>
        <p:spPr>
          <a:xfrm>
            <a:off x="2549400" y="1443450"/>
            <a:ext cx="4045200" cy="9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a:t>
            </a:r>
            <a:endParaRPr dirty="0"/>
          </a:p>
        </p:txBody>
      </p:sp>
      <p:sp>
        <p:nvSpPr>
          <p:cNvPr id="841" name="Google Shape;841;p52"/>
          <p:cNvSpPr txBox="1">
            <a:spLocks noGrp="1"/>
          </p:cNvSpPr>
          <p:nvPr>
            <p:ph type="subTitle" idx="1"/>
          </p:nvPr>
        </p:nvSpPr>
        <p:spPr>
          <a:xfrm>
            <a:off x="2116050" y="2732251"/>
            <a:ext cx="4911900" cy="111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1400" dirty="0"/>
              <a:t>Over the past couple of decades, video games has been rising in popularity among youths, and even adults throughout the world.</a:t>
            </a:r>
            <a:br>
              <a:rPr lang="en-US" sz="1400" dirty="0"/>
            </a:br>
            <a:r>
              <a:rPr lang="en-US" sz="1400" dirty="0"/>
              <a:t> In this project, a data analysis will be done on the sales of video games to evaluate the sales of video games throughout different countries.</a:t>
            </a:r>
          </a:p>
        </p:txBody>
      </p:sp>
      <p:grpSp>
        <p:nvGrpSpPr>
          <p:cNvPr id="842" name="Google Shape;842;p52"/>
          <p:cNvGrpSpPr/>
          <p:nvPr/>
        </p:nvGrpSpPr>
        <p:grpSpPr>
          <a:xfrm>
            <a:off x="2490250" y="2421875"/>
            <a:ext cx="4129800" cy="141300"/>
            <a:chOff x="2490250" y="2498075"/>
            <a:chExt cx="4129800" cy="141300"/>
          </a:xfrm>
        </p:grpSpPr>
        <p:cxnSp>
          <p:nvCxnSpPr>
            <p:cNvPr id="843" name="Google Shape;843;p52"/>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844" name="Google Shape;844;p52"/>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2"/>
          <p:cNvGrpSpPr/>
          <p:nvPr/>
        </p:nvGrpSpPr>
        <p:grpSpPr>
          <a:xfrm>
            <a:off x="646775" y="876913"/>
            <a:ext cx="7783992" cy="3700813"/>
            <a:chOff x="646775" y="876913"/>
            <a:chExt cx="7783992" cy="3700813"/>
          </a:xfrm>
        </p:grpSpPr>
        <p:sp>
          <p:nvSpPr>
            <p:cNvPr id="847" name="Google Shape;847;p52"/>
            <p:cNvSpPr/>
            <p:nvPr/>
          </p:nvSpPr>
          <p:spPr>
            <a:xfrm>
              <a:off x="646775"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5094600"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2"/>
            <p:cNvSpPr/>
            <p:nvPr/>
          </p:nvSpPr>
          <p:spPr>
            <a:xfrm>
              <a:off x="6825500"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2716650" y="4388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7991850" y="26393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2"/>
            <p:cNvSpPr/>
            <p:nvPr/>
          </p:nvSpPr>
          <p:spPr>
            <a:xfrm>
              <a:off x="1437575" y="1651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52"/>
            <p:cNvGrpSpPr/>
            <p:nvPr/>
          </p:nvGrpSpPr>
          <p:grpSpPr>
            <a:xfrm rot="-7546048">
              <a:off x="1451522" y="3852493"/>
              <a:ext cx="161701" cy="641985"/>
              <a:chOff x="7004550" y="3676293"/>
              <a:chExt cx="161700" cy="641982"/>
            </a:xfrm>
          </p:grpSpPr>
          <p:sp>
            <p:nvSpPr>
              <p:cNvPr id="854" name="Google Shape;854;p5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52"/>
            <p:cNvGrpSpPr/>
            <p:nvPr/>
          </p:nvGrpSpPr>
          <p:grpSpPr>
            <a:xfrm>
              <a:off x="7885620" y="1519651"/>
              <a:ext cx="545147" cy="506901"/>
              <a:chOff x="4818730" y="3307263"/>
              <a:chExt cx="1827512" cy="1699300"/>
            </a:xfrm>
          </p:grpSpPr>
          <p:sp>
            <p:nvSpPr>
              <p:cNvPr id="859" name="Google Shape;859;p5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Platform</a:t>
            </a:r>
            <a:endParaRPr dirty="0"/>
          </a:p>
        </p:txBody>
      </p:sp>
      <p:sp>
        <p:nvSpPr>
          <p:cNvPr id="693" name="Google Shape;693;p49"/>
          <p:cNvSpPr txBox="1">
            <a:spLocks noGrp="1"/>
          </p:cNvSpPr>
          <p:nvPr>
            <p:ph type="body" idx="1"/>
          </p:nvPr>
        </p:nvSpPr>
        <p:spPr>
          <a:xfrm>
            <a:off x="717425" y="1233417"/>
            <a:ext cx="7007910" cy="30288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Ordering by the Platform count;</a:t>
            </a:r>
          </a:p>
        </p:txBody>
      </p:sp>
      <p:sp>
        <p:nvSpPr>
          <p:cNvPr id="2" name="TextBox 1">
            <a:extLst>
              <a:ext uri="{FF2B5EF4-FFF2-40B4-BE49-F238E27FC236}">
                <a16:creationId xmlns:a16="http://schemas.microsoft.com/office/drawing/2014/main" id="{238A3CD3-795D-C88D-3A9E-6C06ACFEE130}"/>
              </a:ext>
            </a:extLst>
          </p:cNvPr>
          <p:cNvSpPr txBox="1"/>
          <p:nvPr/>
        </p:nvSpPr>
        <p:spPr>
          <a:xfrm>
            <a:off x="398804" y="1572108"/>
            <a:ext cx="5154845" cy="1384995"/>
          </a:xfrm>
          <a:prstGeom prst="rect">
            <a:avLst/>
          </a:prstGeom>
          <a:noFill/>
        </p:spPr>
        <p:txBody>
          <a:bodyPr wrap="square" rtlCol="0">
            <a:spAutoFit/>
          </a:bodyPr>
          <a:lstStyle/>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SELECT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Platform, COUNT(Platform) AS </a:t>
            </a:r>
            <a:r>
              <a:rPr lang="en-US" sz="1050" b="1" i="1" dirty="0" err="1">
                <a:solidFill>
                  <a:schemeClr val="accent6"/>
                </a:solidFill>
                <a:latin typeface="Sora" panose="020B0604020202020204" charset="0"/>
                <a:cs typeface="Sora" panose="020B0604020202020204" charset="0"/>
              </a:rPr>
              <a:t>Num_Platform</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FROM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t>
            </a:r>
            <a:r>
              <a:rPr lang="en-US" sz="1050" b="1" i="1" dirty="0" err="1">
                <a:solidFill>
                  <a:schemeClr val="accent6"/>
                </a:solidFill>
                <a:latin typeface="Sora" panose="020B0604020202020204" charset="0"/>
                <a:cs typeface="Sora" panose="020B0604020202020204" charset="0"/>
              </a:rPr>
              <a:t>video_game_sales.vgsales</a:t>
            </a:r>
            <a:endParaRPr lang="en-US" sz="1050" b="1" i="1" dirty="0">
              <a:solidFill>
                <a:schemeClr val="accent6"/>
              </a:solidFill>
              <a:latin typeface="Sora" panose="020B0604020202020204" charset="0"/>
              <a:cs typeface="Sora" panose="020B0604020202020204" charset="0"/>
            </a:endParaRP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GROUP BY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Platform</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ORDER BY </a:t>
            </a:r>
          </a:p>
          <a:p>
            <a:pPr marL="457200" lvl="1" indent="0">
              <a:buClr>
                <a:schemeClr val="dk1"/>
              </a:buClr>
              <a:buSzPts val="1100"/>
              <a:buNone/>
            </a:pPr>
            <a:r>
              <a:rPr lang="en-US" sz="1050" b="1" i="1" dirty="0">
                <a:solidFill>
                  <a:schemeClr val="accent6"/>
                </a:solidFill>
                <a:latin typeface="Sora" panose="020B0604020202020204" charset="0"/>
                <a:cs typeface="Sora" panose="020B0604020202020204" charset="0"/>
              </a:rPr>
              <a:t>	</a:t>
            </a:r>
            <a:r>
              <a:rPr lang="en-US" sz="1050" b="1" i="1" dirty="0" err="1">
                <a:solidFill>
                  <a:schemeClr val="accent6"/>
                </a:solidFill>
                <a:latin typeface="Sora" panose="020B0604020202020204" charset="0"/>
                <a:cs typeface="Sora" panose="020B0604020202020204" charset="0"/>
              </a:rPr>
              <a:t>Num_Platform</a:t>
            </a:r>
            <a:r>
              <a:rPr lang="en-US" sz="1050" b="1" i="1" dirty="0">
                <a:solidFill>
                  <a:schemeClr val="accent6"/>
                </a:solidFill>
                <a:latin typeface="Sora" panose="020B0604020202020204" charset="0"/>
                <a:cs typeface="Sora" panose="020B0604020202020204" charset="0"/>
              </a:rPr>
              <a:t> DESC</a:t>
            </a:r>
            <a:endParaRPr lang="en-US" sz="1050" dirty="0">
              <a:solidFill>
                <a:schemeClr val="accent6"/>
              </a:solidFill>
              <a:latin typeface="Sora" panose="020B0604020202020204" charset="0"/>
              <a:cs typeface="Sora" panose="020B0604020202020204" charset="0"/>
            </a:endParaRPr>
          </a:p>
        </p:txBody>
      </p:sp>
      <p:sp>
        <p:nvSpPr>
          <p:cNvPr id="8" name="Google Shape;693;p49">
            <a:extLst>
              <a:ext uri="{FF2B5EF4-FFF2-40B4-BE49-F238E27FC236}">
                <a16:creationId xmlns:a16="http://schemas.microsoft.com/office/drawing/2014/main" id="{9DB71734-E1EE-FCC0-70E1-CB7D02AF8517}"/>
              </a:ext>
            </a:extLst>
          </p:cNvPr>
          <p:cNvSpPr txBox="1">
            <a:spLocks/>
          </p:cNvSpPr>
          <p:nvPr/>
        </p:nvSpPr>
        <p:spPr>
          <a:xfrm>
            <a:off x="788768" y="3760539"/>
            <a:ext cx="6759140" cy="561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Sora"/>
              <a:buAutoNum type="arabicPeriod"/>
              <a:defRPr sz="1150" b="0" i="0" u="none" strike="noStrike" cap="none">
                <a:solidFill>
                  <a:schemeClr val="accent6"/>
                </a:solidFill>
                <a:latin typeface="Sora"/>
                <a:ea typeface="Sora"/>
                <a:cs typeface="Sora"/>
                <a:sym typeface="Sora"/>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accent6"/>
                </a:solidFill>
                <a:latin typeface="Sora"/>
                <a:ea typeface="Sora"/>
                <a:cs typeface="Sora"/>
                <a:sym typeface="Sora"/>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accent6"/>
                </a:solidFill>
                <a:latin typeface="Sora"/>
                <a:ea typeface="Sora"/>
                <a:cs typeface="Sora"/>
                <a:sym typeface="Sora"/>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accent6"/>
                </a:solidFill>
                <a:latin typeface="Sora"/>
                <a:ea typeface="Sora"/>
                <a:cs typeface="Sora"/>
                <a:sym typeface="Sora"/>
              </a:defRPr>
            </a:lvl9pPr>
          </a:lstStyle>
          <a:p>
            <a:pPr marL="171450" indent="-171450">
              <a:buClr>
                <a:schemeClr val="accent6">
                  <a:lumMod val="95000"/>
                </a:schemeClr>
              </a:buClr>
              <a:buSzPts val="1100"/>
              <a:buFont typeface="Arial" panose="020B0604020202020204" pitchFamily="34" charset="0"/>
              <a:buChar char="•"/>
            </a:pPr>
            <a:r>
              <a:rPr lang="en-US" sz="1200" dirty="0"/>
              <a:t>Unlike the video game genre, we can tell that there is no direct correlation between the platform with the top sales and the greatest number of platforms.</a:t>
            </a:r>
          </a:p>
        </p:txBody>
      </p:sp>
      <p:pic>
        <p:nvPicPr>
          <p:cNvPr id="4" name="Picture 3">
            <a:extLst>
              <a:ext uri="{FF2B5EF4-FFF2-40B4-BE49-F238E27FC236}">
                <a16:creationId xmlns:a16="http://schemas.microsoft.com/office/drawing/2014/main" id="{4DA6CA2B-59BD-0739-1BD6-3C09DB03B84A}"/>
              </a:ext>
            </a:extLst>
          </p:cNvPr>
          <p:cNvPicPr>
            <a:picLocks noChangeAspect="1"/>
          </p:cNvPicPr>
          <p:nvPr/>
        </p:nvPicPr>
        <p:blipFill>
          <a:blip r:embed="rId3"/>
          <a:stretch>
            <a:fillRect/>
          </a:stretch>
        </p:blipFill>
        <p:spPr>
          <a:xfrm>
            <a:off x="3539544" y="2033734"/>
            <a:ext cx="783686" cy="1703271"/>
          </a:xfrm>
          <a:prstGeom prst="rect">
            <a:avLst/>
          </a:prstGeom>
        </p:spPr>
      </p:pic>
      <p:pic>
        <p:nvPicPr>
          <p:cNvPr id="7" name="Picture 6">
            <a:extLst>
              <a:ext uri="{FF2B5EF4-FFF2-40B4-BE49-F238E27FC236}">
                <a16:creationId xmlns:a16="http://schemas.microsoft.com/office/drawing/2014/main" id="{8C9E117B-274D-049F-5C14-88EC4BA91015}"/>
              </a:ext>
            </a:extLst>
          </p:cNvPr>
          <p:cNvPicPr>
            <a:picLocks noChangeAspect="1"/>
          </p:cNvPicPr>
          <p:nvPr/>
        </p:nvPicPr>
        <p:blipFill>
          <a:blip r:embed="rId4"/>
          <a:stretch>
            <a:fillRect/>
          </a:stretch>
        </p:blipFill>
        <p:spPr>
          <a:xfrm>
            <a:off x="4668800" y="1215681"/>
            <a:ext cx="4184910" cy="2521324"/>
          </a:xfrm>
          <a:prstGeom prst="rect">
            <a:avLst/>
          </a:prstGeom>
        </p:spPr>
      </p:pic>
    </p:spTree>
    <p:extLst>
      <p:ext uri="{BB962C8B-B14F-4D97-AF65-F5344CB8AC3E}">
        <p14:creationId xmlns:p14="http://schemas.microsoft.com/office/powerpoint/2010/main" val="396907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117450"/>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Games</a:t>
            </a:r>
            <a:endParaRPr dirty="0"/>
          </a:p>
        </p:txBody>
      </p:sp>
      <p:sp>
        <p:nvSpPr>
          <p:cNvPr id="21" name="Google Shape;693;p49">
            <a:extLst>
              <a:ext uri="{FF2B5EF4-FFF2-40B4-BE49-F238E27FC236}">
                <a16:creationId xmlns:a16="http://schemas.microsoft.com/office/drawing/2014/main" id="{A389E233-3131-F837-562B-99C481AED12F}"/>
              </a:ext>
            </a:extLst>
          </p:cNvPr>
          <p:cNvSpPr txBox="1">
            <a:spLocks noGrp="1"/>
          </p:cNvSpPr>
          <p:nvPr>
            <p:ph type="body" idx="1"/>
          </p:nvPr>
        </p:nvSpPr>
        <p:spPr>
          <a:xfrm>
            <a:off x="782583" y="833996"/>
            <a:ext cx="6929305" cy="823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The top games are as follows (adjustable by region):</a:t>
            </a:r>
          </a:p>
        </p:txBody>
      </p:sp>
      <p:pic>
        <p:nvPicPr>
          <p:cNvPr id="8" name="Picture 7">
            <a:extLst>
              <a:ext uri="{FF2B5EF4-FFF2-40B4-BE49-F238E27FC236}">
                <a16:creationId xmlns:a16="http://schemas.microsoft.com/office/drawing/2014/main" id="{C0824559-A4DD-E95F-EB37-DD7ACE812A7B}"/>
              </a:ext>
            </a:extLst>
          </p:cNvPr>
          <p:cNvPicPr>
            <a:picLocks noChangeAspect="1"/>
          </p:cNvPicPr>
          <p:nvPr/>
        </p:nvPicPr>
        <p:blipFill>
          <a:blip r:embed="rId3"/>
          <a:stretch>
            <a:fillRect/>
          </a:stretch>
        </p:blipFill>
        <p:spPr>
          <a:xfrm>
            <a:off x="1212124" y="1245661"/>
            <a:ext cx="6719701" cy="3649831"/>
          </a:xfrm>
          <a:prstGeom prst="rect">
            <a:avLst/>
          </a:prstGeom>
        </p:spPr>
      </p:pic>
    </p:spTree>
    <p:extLst>
      <p:ext uri="{BB962C8B-B14F-4D97-AF65-F5344CB8AC3E}">
        <p14:creationId xmlns:p14="http://schemas.microsoft.com/office/powerpoint/2010/main" val="188603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74"/>
          <p:cNvSpPr txBox="1">
            <a:spLocks noGrp="1"/>
          </p:cNvSpPr>
          <p:nvPr>
            <p:ph type="title"/>
          </p:nvPr>
        </p:nvSpPr>
        <p:spPr>
          <a:xfrm flipH="1">
            <a:off x="4483000" y="3437895"/>
            <a:ext cx="3947700" cy="5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Insights &amp; Recommendations</a:t>
            </a:r>
            <a:endParaRPr dirty="0"/>
          </a:p>
        </p:txBody>
      </p:sp>
      <p:sp>
        <p:nvSpPr>
          <p:cNvPr id="2384" name="Google Shape;2384;p74"/>
          <p:cNvSpPr txBox="1">
            <a:spLocks noGrp="1"/>
          </p:cNvSpPr>
          <p:nvPr>
            <p:ph type="subTitle" idx="1"/>
          </p:nvPr>
        </p:nvSpPr>
        <p:spPr>
          <a:xfrm flipH="1">
            <a:off x="4483000" y="4363475"/>
            <a:ext cx="3947700" cy="2073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You can enter a subtitle here if you need it</a:t>
            </a:r>
            <a:endParaRPr dirty="0"/>
          </a:p>
        </p:txBody>
      </p:sp>
      <p:grpSp>
        <p:nvGrpSpPr>
          <p:cNvPr id="2385" name="Google Shape;2385;p74"/>
          <p:cNvGrpSpPr/>
          <p:nvPr/>
        </p:nvGrpSpPr>
        <p:grpSpPr>
          <a:xfrm>
            <a:off x="516093" y="602437"/>
            <a:ext cx="4055765" cy="4217082"/>
            <a:chOff x="516093" y="602437"/>
            <a:chExt cx="4055765" cy="4217082"/>
          </a:xfrm>
        </p:grpSpPr>
        <p:sp>
          <p:nvSpPr>
            <p:cNvPr id="2386" name="Google Shape;2386;p74"/>
            <p:cNvSpPr/>
            <p:nvPr/>
          </p:nvSpPr>
          <p:spPr>
            <a:xfrm rot="-877376">
              <a:off x="618493" y="2796073"/>
              <a:ext cx="3784421" cy="1296840"/>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4"/>
            <p:cNvSpPr/>
            <p:nvPr/>
          </p:nvSpPr>
          <p:spPr>
            <a:xfrm>
              <a:off x="754717" y="629731"/>
              <a:ext cx="575937" cy="1098996"/>
            </a:xfrm>
            <a:custGeom>
              <a:avLst/>
              <a:gdLst/>
              <a:ahLst/>
              <a:cxnLst/>
              <a:rect l="l" t="t" r="r" b="b"/>
              <a:pathLst>
                <a:path w="25302" h="48281" extrusionOk="0">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4"/>
            <p:cNvSpPr/>
            <p:nvPr/>
          </p:nvSpPr>
          <p:spPr>
            <a:xfrm>
              <a:off x="895624" y="602437"/>
              <a:ext cx="616431" cy="1126812"/>
            </a:xfrm>
            <a:custGeom>
              <a:avLst/>
              <a:gdLst/>
              <a:ahLst/>
              <a:cxnLst/>
              <a:rect l="l" t="t" r="r" b="b"/>
              <a:pathLst>
                <a:path w="27081" h="49503" extrusionOk="0">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4"/>
            <p:cNvSpPr/>
            <p:nvPr/>
          </p:nvSpPr>
          <p:spPr>
            <a:xfrm>
              <a:off x="1092302" y="613865"/>
              <a:ext cx="393928" cy="905287"/>
            </a:xfrm>
            <a:custGeom>
              <a:avLst/>
              <a:gdLst/>
              <a:ahLst/>
              <a:cxnLst/>
              <a:rect l="l" t="t" r="r" b="b"/>
              <a:pathLst>
                <a:path w="17306" h="39771" extrusionOk="0">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4"/>
            <p:cNvSpPr/>
            <p:nvPr/>
          </p:nvSpPr>
          <p:spPr>
            <a:xfrm>
              <a:off x="1010102" y="666540"/>
              <a:ext cx="314100" cy="330898"/>
            </a:xfrm>
            <a:custGeom>
              <a:avLst/>
              <a:gdLst/>
              <a:ahLst/>
              <a:cxnLst/>
              <a:rect l="l" t="t" r="r" b="b"/>
              <a:pathLst>
                <a:path w="13799" h="14537" extrusionOk="0">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4"/>
            <p:cNvSpPr/>
            <p:nvPr/>
          </p:nvSpPr>
          <p:spPr>
            <a:xfrm>
              <a:off x="1034755" y="691967"/>
              <a:ext cx="265388" cy="280024"/>
            </a:xfrm>
            <a:custGeom>
              <a:avLst/>
              <a:gdLst/>
              <a:ahLst/>
              <a:cxnLst/>
              <a:rect l="l" t="t" r="r" b="b"/>
              <a:pathLst>
                <a:path w="11659" h="12302" extrusionOk="0">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4"/>
            <p:cNvSpPr/>
            <p:nvPr/>
          </p:nvSpPr>
          <p:spPr>
            <a:xfrm>
              <a:off x="1067057" y="726636"/>
              <a:ext cx="200196" cy="210462"/>
            </a:xfrm>
            <a:custGeom>
              <a:avLst/>
              <a:gdLst/>
              <a:ahLst/>
              <a:cxnLst/>
              <a:rect l="l" t="t" r="r" b="b"/>
              <a:pathLst>
                <a:path w="8795" h="9246" extrusionOk="0">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4"/>
            <p:cNvSpPr/>
            <p:nvPr/>
          </p:nvSpPr>
          <p:spPr>
            <a:xfrm>
              <a:off x="1143952" y="1042345"/>
              <a:ext cx="251890" cy="264819"/>
            </a:xfrm>
            <a:custGeom>
              <a:avLst/>
              <a:gdLst/>
              <a:ahLst/>
              <a:cxnLst/>
              <a:rect l="l" t="t" r="r" b="b"/>
              <a:pathLst>
                <a:path w="11066" h="11634" extrusionOk="0">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4"/>
            <p:cNvSpPr/>
            <p:nvPr/>
          </p:nvSpPr>
          <p:spPr>
            <a:xfrm>
              <a:off x="1163916" y="1062605"/>
              <a:ext cx="212556" cy="224507"/>
            </a:xfrm>
            <a:custGeom>
              <a:avLst/>
              <a:gdLst/>
              <a:ahLst/>
              <a:cxnLst/>
              <a:rect l="l" t="t" r="r" b="b"/>
              <a:pathLst>
                <a:path w="9338" h="9863" extrusionOk="0">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4"/>
            <p:cNvSpPr/>
            <p:nvPr/>
          </p:nvSpPr>
          <p:spPr>
            <a:xfrm>
              <a:off x="1189753" y="1090718"/>
              <a:ext cx="160294" cy="168625"/>
            </a:xfrm>
            <a:custGeom>
              <a:avLst/>
              <a:gdLst/>
              <a:ahLst/>
              <a:cxnLst/>
              <a:rect l="l" t="t" r="r" b="b"/>
              <a:pathLst>
                <a:path w="7042" h="7408" extrusionOk="0">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4"/>
            <p:cNvSpPr/>
            <p:nvPr/>
          </p:nvSpPr>
          <p:spPr>
            <a:xfrm>
              <a:off x="1293077" y="1382958"/>
              <a:ext cx="142675" cy="162638"/>
            </a:xfrm>
            <a:custGeom>
              <a:avLst/>
              <a:gdLst/>
              <a:ahLst/>
              <a:cxnLst/>
              <a:rect l="l" t="t" r="r" b="b"/>
              <a:pathLst>
                <a:path w="6268" h="7145" fill="none" extrusionOk="0">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w="387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4"/>
            <p:cNvSpPr/>
            <p:nvPr/>
          </p:nvSpPr>
          <p:spPr>
            <a:xfrm>
              <a:off x="1271952" y="1358305"/>
              <a:ext cx="185537" cy="212533"/>
            </a:xfrm>
            <a:custGeom>
              <a:avLst/>
              <a:gdLst/>
              <a:ahLst/>
              <a:cxnLst/>
              <a:rect l="l" t="t" r="r" b="b"/>
              <a:pathLst>
                <a:path w="8151" h="9337" fill="none" extrusionOk="0">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w="387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4"/>
            <p:cNvSpPr/>
            <p:nvPr/>
          </p:nvSpPr>
          <p:spPr>
            <a:xfrm>
              <a:off x="785250" y="2811350"/>
              <a:ext cx="146795" cy="1224700"/>
            </a:xfrm>
            <a:custGeom>
              <a:avLst/>
              <a:gdLst/>
              <a:ahLst/>
              <a:cxnLst/>
              <a:rect l="l" t="t" r="r" b="b"/>
              <a:pathLst>
                <a:path w="6449" h="63292" extrusionOk="0">
                  <a:moveTo>
                    <a:pt x="6448" y="1"/>
                  </a:moveTo>
                  <a:lnTo>
                    <a:pt x="1" y="491"/>
                  </a:lnTo>
                  <a:lnTo>
                    <a:pt x="1" y="63291"/>
                  </a:lnTo>
                  <a:lnTo>
                    <a:pt x="6448" y="63291"/>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4"/>
            <p:cNvSpPr/>
            <p:nvPr/>
          </p:nvSpPr>
          <p:spPr>
            <a:xfrm>
              <a:off x="4109943" y="2090999"/>
              <a:ext cx="146795" cy="1077281"/>
            </a:xfrm>
            <a:custGeom>
              <a:avLst/>
              <a:gdLst/>
              <a:ahLst/>
              <a:cxnLst/>
              <a:rect l="l" t="t" r="r" b="b"/>
              <a:pathLst>
                <a:path w="6449" h="47327" extrusionOk="0">
                  <a:moveTo>
                    <a:pt x="6448" y="0"/>
                  </a:moveTo>
                  <a:lnTo>
                    <a:pt x="1" y="361"/>
                  </a:lnTo>
                  <a:lnTo>
                    <a:pt x="1"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4"/>
            <p:cNvSpPr/>
            <p:nvPr/>
          </p:nvSpPr>
          <p:spPr>
            <a:xfrm>
              <a:off x="4110535" y="2090999"/>
              <a:ext cx="146795" cy="573569"/>
            </a:xfrm>
            <a:custGeom>
              <a:avLst/>
              <a:gdLst/>
              <a:ahLst/>
              <a:cxnLst/>
              <a:rect l="l" t="t" r="r" b="b"/>
              <a:pathLst>
                <a:path w="6449" h="25198" extrusionOk="0">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4"/>
            <p:cNvSpPr/>
            <p:nvPr/>
          </p:nvSpPr>
          <p:spPr>
            <a:xfrm>
              <a:off x="1746925" y="3298075"/>
              <a:ext cx="146773" cy="1521445"/>
            </a:xfrm>
            <a:custGeom>
              <a:avLst/>
              <a:gdLst/>
              <a:ahLst/>
              <a:cxnLst/>
              <a:rect l="l" t="t" r="r" b="b"/>
              <a:pathLst>
                <a:path w="6448" h="47327" extrusionOk="0">
                  <a:moveTo>
                    <a:pt x="6448" y="0"/>
                  </a:moveTo>
                  <a:lnTo>
                    <a:pt x="0" y="361"/>
                  </a:lnTo>
                  <a:lnTo>
                    <a:pt x="0"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4"/>
            <p:cNvSpPr/>
            <p:nvPr/>
          </p:nvSpPr>
          <p:spPr>
            <a:xfrm>
              <a:off x="1746916" y="3298064"/>
              <a:ext cx="146773" cy="800193"/>
            </a:xfrm>
            <a:custGeom>
              <a:avLst/>
              <a:gdLst/>
              <a:ahLst/>
              <a:cxnLst/>
              <a:rect l="l" t="t" r="r" b="b"/>
              <a:pathLst>
                <a:path w="6448" h="35154" extrusionOk="0">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4"/>
            <p:cNvSpPr/>
            <p:nvPr/>
          </p:nvSpPr>
          <p:spPr>
            <a:xfrm>
              <a:off x="644927" y="1800375"/>
              <a:ext cx="3926873" cy="1822275"/>
            </a:xfrm>
            <a:custGeom>
              <a:avLst/>
              <a:gdLst/>
              <a:ahLst/>
              <a:cxnLst/>
              <a:rect l="l" t="t" r="r" b="b"/>
              <a:pathLst>
                <a:path w="172515" h="80056" extrusionOk="0">
                  <a:moveTo>
                    <a:pt x="121553" y="1"/>
                  </a:moveTo>
                  <a:lnTo>
                    <a:pt x="1" y="43974"/>
                  </a:lnTo>
                  <a:lnTo>
                    <a:pt x="50035" y="80056"/>
                  </a:lnTo>
                  <a:lnTo>
                    <a:pt x="172515" y="13206"/>
                  </a:lnTo>
                  <a:lnTo>
                    <a:pt x="1215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4"/>
            <p:cNvSpPr/>
            <p:nvPr/>
          </p:nvSpPr>
          <p:spPr>
            <a:xfrm>
              <a:off x="644927" y="2801384"/>
              <a:ext cx="1138922" cy="1009767"/>
            </a:xfrm>
            <a:custGeom>
              <a:avLst/>
              <a:gdLst/>
              <a:ahLst/>
              <a:cxnLst/>
              <a:rect l="l" t="t" r="r" b="b"/>
              <a:pathLst>
                <a:path w="50035" h="44361" extrusionOk="0">
                  <a:moveTo>
                    <a:pt x="1" y="0"/>
                  </a:moveTo>
                  <a:lnTo>
                    <a:pt x="1" y="5262"/>
                  </a:lnTo>
                  <a:lnTo>
                    <a:pt x="50035" y="44360"/>
                  </a:lnTo>
                  <a:lnTo>
                    <a:pt x="50035" y="360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4"/>
            <p:cNvSpPr/>
            <p:nvPr/>
          </p:nvSpPr>
          <p:spPr>
            <a:xfrm>
              <a:off x="1783884" y="2100969"/>
              <a:ext cx="2787974" cy="1710147"/>
            </a:xfrm>
            <a:custGeom>
              <a:avLst/>
              <a:gdLst/>
              <a:ahLst/>
              <a:cxnLst/>
              <a:rect l="l" t="t" r="r" b="b"/>
              <a:pathLst>
                <a:path w="122481" h="75130" extrusionOk="0">
                  <a:moveTo>
                    <a:pt x="122481" y="1"/>
                  </a:moveTo>
                  <a:lnTo>
                    <a:pt x="1" y="66851"/>
                  </a:lnTo>
                  <a:lnTo>
                    <a:pt x="1" y="75129"/>
                  </a:lnTo>
                  <a:lnTo>
                    <a:pt x="122481" y="4617"/>
                  </a:lnTo>
                  <a:lnTo>
                    <a:pt x="12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4"/>
            <p:cNvSpPr/>
            <p:nvPr/>
          </p:nvSpPr>
          <p:spPr>
            <a:xfrm>
              <a:off x="644927" y="2801384"/>
              <a:ext cx="1138922" cy="869459"/>
            </a:xfrm>
            <a:custGeom>
              <a:avLst/>
              <a:gdLst/>
              <a:ahLst/>
              <a:cxnLst/>
              <a:rect l="l" t="t" r="r" b="b"/>
              <a:pathLst>
                <a:path w="50035" h="38197" extrusionOk="0">
                  <a:moveTo>
                    <a:pt x="1" y="0"/>
                  </a:moveTo>
                  <a:lnTo>
                    <a:pt x="1" y="2605"/>
                  </a:lnTo>
                  <a:lnTo>
                    <a:pt x="50035" y="38196"/>
                  </a:lnTo>
                  <a:lnTo>
                    <a:pt x="50035" y="3608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4"/>
            <p:cNvSpPr/>
            <p:nvPr/>
          </p:nvSpPr>
          <p:spPr>
            <a:xfrm>
              <a:off x="644927" y="1800375"/>
              <a:ext cx="3419656" cy="1821683"/>
            </a:xfrm>
            <a:custGeom>
              <a:avLst/>
              <a:gdLst/>
              <a:ahLst/>
              <a:cxnLst/>
              <a:rect l="l" t="t" r="r" b="b"/>
              <a:pathLst>
                <a:path w="150232" h="80030" extrusionOk="0">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4"/>
            <p:cNvSpPr/>
            <p:nvPr/>
          </p:nvSpPr>
          <p:spPr>
            <a:xfrm>
              <a:off x="1851401" y="2167894"/>
              <a:ext cx="2072344" cy="1047348"/>
            </a:xfrm>
            <a:custGeom>
              <a:avLst/>
              <a:gdLst/>
              <a:ahLst/>
              <a:cxnLst/>
              <a:rect l="l" t="t" r="r" b="b"/>
              <a:pathLst>
                <a:path w="91042" h="46012" extrusionOk="0">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4"/>
            <p:cNvSpPr/>
            <p:nvPr/>
          </p:nvSpPr>
          <p:spPr>
            <a:xfrm>
              <a:off x="1851401" y="2141488"/>
              <a:ext cx="2072344" cy="1022105"/>
            </a:xfrm>
            <a:custGeom>
              <a:avLst/>
              <a:gdLst/>
              <a:ahLst/>
              <a:cxnLst/>
              <a:rect l="l" t="t" r="r" b="b"/>
              <a:pathLst>
                <a:path w="91042" h="44903" extrusionOk="0">
                  <a:moveTo>
                    <a:pt x="67882" y="0"/>
                  </a:moveTo>
                  <a:lnTo>
                    <a:pt x="1" y="30253"/>
                  </a:lnTo>
                  <a:lnTo>
                    <a:pt x="24192" y="44902"/>
                  </a:lnTo>
                  <a:lnTo>
                    <a:pt x="91042" y="9311"/>
                  </a:lnTo>
                  <a:lnTo>
                    <a:pt x="67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4"/>
            <p:cNvSpPr/>
            <p:nvPr/>
          </p:nvSpPr>
          <p:spPr>
            <a:xfrm>
              <a:off x="3028533" y="1914284"/>
              <a:ext cx="358714" cy="328190"/>
            </a:xfrm>
            <a:custGeom>
              <a:avLst/>
              <a:gdLst/>
              <a:ahLst/>
              <a:cxnLst/>
              <a:rect l="l" t="t" r="r" b="b"/>
              <a:pathLst>
                <a:path w="15759" h="14418" fill="none" extrusionOk="0">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w="837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4"/>
            <p:cNvSpPr/>
            <p:nvPr/>
          </p:nvSpPr>
          <p:spPr>
            <a:xfrm>
              <a:off x="3303882" y="2218316"/>
              <a:ext cx="300010" cy="208345"/>
            </a:xfrm>
            <a:custGeom>
              <a:avLst/>
              <a:gdLst/>
              <a:ahLst/>
              <a:cxnLst/>
              <a:rect l="l" t="t" r="r" b="b"/>
              <a:pathLst>
                <a:path w="13180" h="9153" extrusionOk="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4"/>
            <p:cNvSpPr/>
            <p:nvPr/>
          </p:nvSpPr>
          <p:spPr>
            <a:xfrm>
              <a:off x="3364342" y="2221025"/>
              <a:ext cx="162046" cy="102591"/>
            </a:xfrm>
            <a:custGeom>
              <a:avLst/>
              <a:gdLst/>
              <a:ahLst/>
              <a:cxnLst/>
              <a:rect l="l" t="t" r="r" b="b"/>
              <a:pathLst>
                <a:path w="7119" h="4507" extrusionOk="0">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4"/>
            <p:cNvSpPr/>
            <p:nvPr/>
          </p:nvSpPr>
          <p:spPr>
            <a:xfrm>
              <a:off x="3325007" y="2270604"/>
              <a:ext cx="272422" cy="161932"/>
            </a:xfrm>
            <a:custGeom>
              <a:avLst/>
              <a:gdLst/>
              <a:ahLst/>
              <a:cxnLst/>
              <a:rect l="l" t="t" r="r" b="b"/>
              <a:pathLst>
                <a:path w="11968" h="7114" extrusionOk="0">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4"/>
            <p:cNvSpPr/>
            <p:nvPr/>
          </p:nvSpPr>
          <p:spPr>
            <a:xfrm>
              <a:off x="3397213" y="2231837"/>
              <a:ext cx="59319" cy="36579"/>
            </a:xfrm>
            <a:custGeom>
              <a:avLst/>
              <a:gdLst/>
              <a:ahLst/>
              <a:cxnLst/>
              <a:rect l="l" t="t" r="r" b="b"/>
              <a:pathLst>
                <a:path w="2606" h="1607" extrusionOk="0">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4"/>
            <p:cNvSpPr/>
            <p:nvPr/>
          </p:nvSpPr>
          <p:spPr>
            <a:xfrm>
              <a:off x="2211887" y="2725057"/>
              <a:ext cx="297073" cy="243058"/>
            </a:xfrm>
            <a:custGeom>
              <a:avLst/>
              <a:gdLst/>
              <a:ahLst/>
              <a:cxnLst/>
              <a:rect l="l" t="t" r="r" b="b"/>
              <a:pathLst>
                <a:path w="13051" h="10678" extrusionOk="0">
                  <a:moveTo>
                    <a:pt x="336" y="0"/>
                  </a:moveTo>
                  <a:lnTo>
                    <a:pt x="0" y="1599"/>
                  </a:lnTo>
                  <a:lnTo>
                    <a:pt x="12173" y="10059"/>
                  </a:lnTo>
                  <a:lnTo>
                    <a:pt x="13050" y="10678"/>
                  </a:lnTo>
                  <a:lnTo>
                    <a:pt x="13050" y="8047"/>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4"/>
            <p:cNvSpPr/>
            <p:nvPr/>
          </p:nvSpPr>
          <p:spPr>
            <a:xfrm>
              <a:off x="2240068" y="2780828"/>
              <a:ext cx="268893" cy="187290"/>
            </a:xfrm>
            <a:custGeom>
              <a:avLst/>
              <a:gdLst/>
              <a:ahLst/>
              <a:cxnLst/>
              <a:rect l="l" t="t" r="r" b="b"/>
              <a:pathLst>
                <a:path w="11813" h="8228" extrusionOk="0">
                  <a:moveTo>
                    <a:pt x="0" y="1"/>
                  </a:moveTo>
                  <a:lnTo>
                    <a:pt x="11812" y="8228"/>
                  </a:lnTo>
                  <a:lnTo>
                    <a:pt x="11039" y="673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4"/>
            <p:cNvSpPr/>
            <p:nvPr/>
          </p:nvSpPr>
          <p:spPr>
            <a:xfrm>
              <a:off x="2219512" y="2344631"/>
              <a:ext cx="1137169" cy="563599"/>
            </a:xfrm>
            <a:custGeom>
              <a:avLst/>
              <a:gdLst/>
              <a:ahLst/>
              <a:cxnLst/>
              <a:rect l="l" t="t" r="r" b="b"/>
              <a:pathLst>
                <a:path w="49958" h="24760" extrusionOk="0">
                  <a:moveTo>
                    <a:pt x="38609" y="0"/>
                  </a:moveTo>
                  <a:lnTo>
                    <a:pt x="1" y="16712"/>
                  </a:lnTo>
                  <a:lnTo>
                    <a:pt x="12715" y="24759"/>
                  </a:lnTo>
                  <a:lnTo>
                    <a:pt x="49957" y="5107"/>
                  </a:lnTo>
                  <a:lnTo>
                    <a:pt x="38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4"/>
            <p:cNvSpPr/>
            <p:nvPr/>
          </p:nvSpPr>
          <p:spPr>
            <a:xfrm>
              <a:off x="2508952" y="2460862"/>
              <a:ext cx="862995" cy="507240"/>
            </a:xfrm>
            <a:custGeom>
              <a:avLst/>
              <a:gdLst/>
              <a:ahLst/>
              <a:cxnLst/>
              <a:rect l="l" t="t" r="r" b="b"/>
              <a:pathLst>
                <a:path w="37913" h="22284" extrusionOk="0">
                  <a:moveTo>
                    <a:pt x="37242" y="1"/>
                  </a:moveTo>
                  <a:lnTo>
                    <a:pt x="0" y="19653"/>
                  </a:lnTo>
                  <a:lnTo>
                    <a:pt x="0" y="22284"/>
                  </a:lnTo>
                  <a:lnTo>
                    <a:pt x="37913" y="1058"/>
                  </a:lnTo>
                  <a:lnTo>
                    <a:pt x="37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4"/>
            <p:cNvSpPr/>
            <p:nvPr/>
          </p:nvSpPr>
          <p:spPr>
            <a:xfrm>
              <a:off x="2274692" y="2363411"/>
              <a:ext cx="834246" cy="372212"/>
            </a:xfrm>
            <a:custGeom>
              <a:avLst/>
              <a:gdLst/>
              <a:ahLst/>
              <a:cxnLst/>
              <a:rect l="l" t="t" r="r" b="b"/>
              <a:pathLst>
                <a:path w="36650" h="16352" extrusionOk="0">
                  <a:moveTo>
                    <a:pt x="36108" y="0"/>
                  </a:moveTo>
                  <a:lnTo>
                    <a:pt x="1" y="15784"/>
                  </a:lnTo>
                  <a:lnTo>
                    <a:pt x="800" y="16352"/>
                  </a:lnTo>
                  <a:lnTo>
                    <a:pt x="36649" y="232"/>
                  </a:lnTo>
                  <a:lnTo>
                    <a:pt x="36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4"/>
            <p:cNvSpPr/>
            <p:nvPr/>
          </p:nvSpPr>
          <p:spPr>
            <a:xfrm>
              <a:off x="3032630" y="2457334"/>
              <a:ext cx="88091" cy="48757"/>
            </a:xfrm>
            <a:custGeom>
              <a:avLst/>
              <a:gdLst/>
              <a:ahLst/>
              <a:cxnLst/>
              <a:rect l="l" t="t" r="r" b="b"/>
              <a:pathLst>
                <a:path w="3870" h="2142" extrusionOk="0">
                  <a:moveTo>
                    <a:pt x="2038" y="1"/>
                  </a:moveTo>
                  <a:lnTo>
                    <a:pt x="1" y="981"/>
                  </a:lnTo>
                  <a:lnTo>
                    <a:pt x="1858" y="2141"/>
                  </a:lnTo>
                  <a:lnTo>
                    <a:pt x="3869" y="1136"/>
                  </a:lnTo>
                  <a:lnTo>
                    <a:pt x="20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4"/>
            <p:cNvSpPr/>
            <p:nvPr/>
          </p:nvSpPr>
          <p:spPr>
            <a:xfrm>
              <a:off x="2990950" y="2432089"/>
              <a:ext cx="77506" cy="41132"/>
            </a:xfrm>
            <a:custGeom>
              <a:avLst/>
              <a:gdLst/>
              <a:ahLst/>
              <a:cxnLst/>
              <a:rect l="l" t="t" r="r" b="b"/>
              <a:pathLst>
                <a:path w="3405" h="1807" extrusionOk="0">
                  <a:moveTo>
                    <a:pt x="2064" y="1"/>
                  </a:moveTo>
                  <a:lnTo>
                    <a:pt x="1" y="955"/>
                  </a:lnTo>
                  <a:lnTo>
                    <a:pt x="1367" y="1806"/>
                  </a:lnTo>
                  <a:lnTo>
                    <a:pt x="3405" y="826"/>
                  </a:lnTo>
                  <a:lnTo>
                    <a:pt x="20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4"/>
            <p:cNvSpPr/>
            <p:nvPr/>
          </p:nvSpPr>
          <p:spPr>
            <a:xfrm>
              <a:off x="2645147" y="2595896"/>
              <a:ext cx="75185" cy="40540"/>
            </a:xfrm>
            <a:custGeom>
              <a:avLst/>
              <a:gdLst/>
              <a:ahLst/>
              <a:cxnLst/>
              <a:rect l="l" t="t" r="r" b="b"/>
              <a:pathLst>
                <a:path w="3303" h="1781" extrusionOk="0">
                  <a:moveTo>
                    <a:pt x="1780" y="0"/>
                  </a:moveTo>
                  <a:lnTo>
                    <a:pt x="1" y="826"/>
                  </a:lnTo>
                  <a:lnTo>
                    <a:pt x="1522" y="1780"/>
                  </a:lnTo>
                  <a:lnTo>
                    <a:pt x="3302" y="955"/>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4"/>
            <p:cNvSpPr/>
            <p:nvPr/>
          </p:nvSpPr>
          <p:spPr>
            <a:xfrm>
              <a:off x="3087832" y="2431520"/>
              <a:ext cx="85724" cy="46982"/>
            </a:xfrm>
            <a:custGeom>
              <a:avLst/>
              <a:gdLst/>
              <a:ahLst/>
              <a:cxnLst/>
              <a:rect l="l" t="t" r="r" b="b"/>
              <a:pathLst>
                <a:path w="3766" h="2064" extrusionOk="0">
                  <a:moveTo>
                    <a:pt x="1986" y="0"/>
                  </a:moveTo>
                  <a:lnTo>
                    <a:pt x="0" y="929"/>
                  </a:lnTo>
                  <a:lnTo>
                    <a:pt x="1831" y="2063"/>
                  </a:lnTo>
                  <a:lnTo>
                    <a:pt x="3765" y="1109"/>
                  </a:lnTo>
                  <a:lnTo>
                    <a:pt x="1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4"/>
            <p:cNvSpPr/>
            <p:nvPr/>
          </p:nvSpPr>
          <p:spPr>
            <a:xfrm>
              <a:off x="3047313" y="2406275"/>
              <a:ext cx="75162" cy="39925"/>
            </a:xfrm>
            <a:custGeom>
              <a:avLst/>
              <a:gdLst/>
              <a:ahLst/>
              <a:cxnLst/>
              <a:rect l="l" t="t" r="r" b="b"/>
              <a:pathLst>
                <a:path w="3302" h="1754" extrusionOk="0">
                  <a:moveTo>
                    <a:pt x="1986" y="0"/>
                  </a:moveTo>
                  <a:lnTo>
                    <a:pt x="0" y="929"/>
                  </a:lnTo>
                  <a:lnTo>
                    <a:pt x="1316" y="1754"/>
                  </a:lnTo>
                  <a:lnTo>
                    <a:pt x="3302" y="825"/>
                  </a:lnTo>
                  <a:lnTo>
                    <a:pt x="1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4"/>
            <p:cNvSpPr/>
            <p:nvPr/>
          </p:nvSpPr>
          <p:spPr>
            <a:xfrm>
              <a:off x="2887626" y="2482579"/>
              <a:ext cx="72225" cy="39356"/>
            </a:xfrm>
            <a:custGeom>
              <a:avLst/>
              <a:gdLst/>
              <a:ahLst/>
              <a:cxnLst/>
              <a:rect l="l" t="t" r="r" b="b"/>
              <a:pathLst>
                <a:path w="3173" h="1729" extrusionOk="0">
                  <a:moveTo>
                    <a:pt x="1780" y="1"/>
                  </a:moveTo>
                  <a:lnTo>
                    <a:pt x="0" y="852"/>
                  </a:lnTo>
                  <a:lnTo>
                    <a:pt x="1419" y="1729"/>
                  </a:lnTo>
                  <a:lnTo>
                    <a:pt x="3173" y="878"/>
                  </a:lnTo>
                  <a:lnTo>
                    <a:pt x="17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4"/>
            <p:cNvSpPr/>
            <p:nvPr/>
          </p:nvSpPr>
          <p:spPr>
            <a:xfrm>
              <a:off x="2694476" y="2567123"/>
              <a:ext cx="86315" cy="45821"/>
            </a:xfrm>
            <a:custGeom>
              <a:avLst/>
              <a:gdLst/>
              <a:ahLst/>
              <a:cxnLst/>
              <a:rect l="l" t="t" r="r" b="b"/>
              <a:pathLst>
                <a:path w="3792" h="2013" extrusionOk="0">
                  <a:moveTo>
                    <a:pt x="2296" y="1"/>
                  </a:moveTo>
                  <a:lnTo>
                    <a:pt x="0" y="1084"/>
                  </a:lnTo>
                  <a:lnTo>
                    <a:pt x="1522" y="2012"/>
                  </a:lnTo>
                  <a:lnTo>
                    <a:pt x="3791" y="929"/>
                  </a:lnTo>
                  <a:lnTo>
                    <a:pt x="2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4"/>
            <p:cNvSpPr/>
            <p:nvPr/>
          </p:nvSpPr>
          <p:spPr>
            <a:xfrm>
              <a:off x="2756120" y="2533069"/>
              <a:ext cx="96877" cy="51102"/>
            </a:xfrm>
            <a:custGeom>
              <a:avLst/>
              <a:gdLst/>
              <a:ahLst/>
              <a:cxnLst/>
              <a:rect l="l" t="t" r="r" b="b"/>
              <a:pathLst>
                <a:path w="4256" h="2245" extrusionOk="0">
                  <a:moveTo>
                    <a:pt x="2786" y="1"/>
                  </a:moveTo>
                  <a:lnTo>
                    <a:pt x="0" y="1316"/>
                  </a:lnTo>
                  <a:lnTo>
                    <a:pt x="1470" y="2245"/>
                  </a:lnTo>
                  <a:lnTo>
                    <a:pt x="4256" y="904"/>
                  </a:lnTo>
                  <a:lnTo>
                    <a:pt x="2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4"/>
            <p:cNvSpPr/>
            <p:nvPr/>
          </p:nvSpPr>
          <p:spPr>
            <a:xfrm>
              <a:off x="2829510" y="2506071"/>
              <a:ext cx="81035" cy="43454"/>
            </a:xfrm>
            <a:custGeom>
              <a:avLst/>
              <a:gdLst/>
              <a:ahLst/>
              <a:cxnLst/>
              <a:rect l="l" t="t" r="r" b="b"/>
              <a:pathLst>
                <a:path w="3560" h="1909" extrusionOk="0">
                  <a:moveTo>
                    <a:pt x="2141" y="0"/>
                  </a:moveTo>
                  <a:lnTo>
                    <a:pt x="0" y="1006"/>
                  </a:lnTo>
                  <a:lnTo>
                    <a:pt x="1444" y="1909"/>
                  </a:lnTo>
                  <a:lnTo>
                    <a:pt x="3559" y="877"/>
                  </a:lnTo>
                  <a:lnTo>
                    <a:pt x="21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4"/>
            <p:cNvSpPr/>
            <p:nvPr/>
          </p:nvSpPr>
          <p:spPr>
            <a:xfrm>
              <a:off x="2937524" y="2457926"/>
              <a:ext cx="75162" cy="40540"/>
            </a:xfrm>
            <a:custGeom>
              <a:avLst/>
              <a:gdLst/>
              <a:ahLst/>
              <a:cxnLst/>
              <a:rect l="l" t="t" r="r" b="b"/>
              <a:pathLst>
                <a:path w="3302" h="1781" extrusionOk="0">
                  <a:moveTo>
                    <a:pt x="1935" y="1"/>
                  </a:moveTo>
                  <a:lnTo>
                    <a:pt x="1" y="903"/>
                  </a:lnTo>
                  <a:lnTo>
                    <a:pt x="1393" y="1780"/>
                  </a:lnTo>
                  <a:lnTo>
                    <a:pt x="3302" y="852"/>
                  </a:lnTo>
                  <a:lnTo>
                    <a:pt x="1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4"/>
            <p:cNvSpPr/>
            <p:nvPr/>
          </p:nvSpPr>
          <p:spPr>
            <a:xfrm>
              <a:off x="2691540" y="2624670"/>
              <a:ext cx="88068" cy="49326"/>
            </a:xfrm>
            <a:custGeom>
              <a:avLst/>
              <a:gdLst/>
              <a:ahLst/>
              <a:cxnLst/>
              <a:rect l="l" t="t" r="r" b="b"/>
              <a:pathLst>
                <a:path w="3869" h="2167" extrusionOk="0">
                  <a:moveTo>
                    <a:pt x="1780" y="0"/>
                  </a:moveTo>
                  <a:lnTo>
                    <a:pt x="0" y="851"/>
                  </a:lnTo>
                  <a:lnTo>
                    <a:pt x="2141" y="2167"/>
                  </a:lnTo>
                  <a:lnTo>
                    <a:pt x="3869" y="1290"/>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4"/>
            <p:cNvSpPr/>
            <p:nvPr/>
          </p:nvSpPr>
          <p:spPr>
            <a:xfrm>
              <a:off x="2631648" y="2648139"/>
              <a:ext cx="99836" cy="55791"/>
            </a:xfrm>
            <a:custGeom>
              <a:avLst/>
              <a:gdLst/>
              <a:ahLst/>
              <a:cxnLst/>
              <a:rect l="l" t="t" r="r" b="b"/>
              <a:pathLst>
                <a:path w="4386" h="2451" extrusionOk="0">
                  <a:moveTo>
                    <a:pt x="2244" y="1"/>
                  </a:moveTo>
                  <a:lnTo>
                    <a:pt x="1" y="1084"/>
                  </a:lnTo>
                  <a:lnTo>
                    <a:pt x="2193" y="2451"/>
                  </a:lnTo>
                  <a:lnTo>
                    <a:pt x="4385" y="1316"/>
                  </a:lnTo>
                  <a:lnTo>
                    <a:pt x="2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4"/>
            <p:cNvSpPr/>
            <p:nvPr/>
          </p:nvSpPr>
          <p:spPr>
            <a:xfrm>
              <a:off x="2512481" y="2702157"/>
              <a:ext cx="108623" cy="59911"/>
            </a:xfrm>
            <a:custGeom>
              <a:avLst/>
              <a:gdLst/>
              <a:ahLst/>
              <a:cxnLst/>
              <a:rect l="l" t="t" r="r" b="b"/>
              <a:pathLst>
                <a:path w="4772" h="2632" extrusionOk="0">
                  <a:moveTo>
                    <a:pt x="2553" y="1"/>
                  </a:moveTo>
                  <a:lnTo>
                    <a:pt x="0" y="1239"/>
                  </a:lnTo>
                  <a:lnTo>
                    <a:pt x="2270" y="2631"/>
                  </a:lnTo>
                  <a:lnTo>
                    <a:pt x="4771" y="1393"/>
                  </a:lnTo>
                  <a:lnTo>
                    <a:pt x="25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4"/>
            <p:cNvSpPr/>
            <p:nvPr/>
          </p:nvSpPr>
          <p:spPr>
            <a:xfrm>
              <a:off x="2979796" y="2483763"/>
              <a:ext cx="86315" cy="48165"/>
            </a:xfrm>
            <a:custGeom>
              <a:avLst/>
              <a:gdLst/>
              <a:ahLst/>
              <a:cxnLst/>
              <a:rect l="l" t="t" r="r" b="b"/>
              <a:pathLst>
                <a:path w="3792" h="2116" extrusionOk="0">
                  <a:moveTo>
                    <a:pt x="1909" y="0"/>
                  </a:moveTo>
                  <a:lnTo>
                    <a:pt x="1" y="929"/>
                  </a:lnTo>
                  <a:lnTo>
                    <a:pt x="1909" y="2115"/>
                  </a:lnTo>
                  <a:lnTo>
                    <a:pt x="3792" y="1187"/>
                  </a:lnTo>
                  <a:lnTo>
                    <a:pt x="19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4"/>
            <p:cNvSpPr/>
            <p:nvPr/>
          </p:nvSpPr>
          <p:spPr>
            <a:xfrm>
              <a:off x="2579406" y="2676912"/>
              <a:ext cx="93349" cy="52263"/>
            </a:xfrm>
            <a:custGeom>
              <a:avLst/>
              <a:gdLst/>
              <a:ahLst/>
              <a:cxnLst/>
              <a:rect l="l" t="t" r="r" b="b"/>
              <a:pathLst>
                <a:path w="4101" h="2296" extrusionOk="0">
                  <a:moveTo>
                    <a:pt x="1909" y="1"/>
                  </a:moveTo>
                  <a:lnTo>
                    <a:pt x="0" y="929"/>
                  </a:lnTo>
                  <a:lnTo>
                    <a:pt x="2218" y="2296"/>
                  </a:lnTo>
                  <a:lnTo>
                    <a:pt x="4101" y="1368"/>
                  </a:lnTo>
                  <a:lnTo>
                    <a:pt x="1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4"/>
            <p:cNvSpPr/>
            <p:nvPr/>
          </p:nvSpPr>
          <p:spPr>
            <a:xfrm>
              <a:off x="2930490" y="2509599"/>
              <a:ext cx="83971" cy="46390"/>
            </a:xfrm>
            <a:custGeom>
              <a:avLst/>
              <a:gdLst/>
              <a:ahLst/>
              <a:cxnLst/>
              <a:rect l="l" t="t" r="r" b="b"/>
              <a:pathLst>
                <a:path w="3689" h="2038" extrusionOk="0">
                  <a:moveTo>
                    <a:pt x="1780" y="0"/>
                  </a:moveTo>
                  <a:lnTo>
                    <a:pt x="0" y="826"/>
                  </a:lnTo>
                  <a:lnTo>
                    <a:pt x="1960" y="2038"/>
                  </a:lnTo>
                  <a:lnTo>
                    <a:pt x="3688" y="1187"/>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4"/>
            <p:cNvSpPr/>
            <p:nvPr/>
          </p:nvSpPr>
          <p:spPr>
            <a:xfrm>
              <a:off x="2873535" y="2533069"/>
              <a:ext cx="92780" cy="51694"/>
            </a:xfrm>
            <a:custGeom>
              <a:avLst/>
              <a:gdLst/>
              <a:ahLst/>
              <a:cxnLst/>
              <a:rect l="l" t="t" r="r" b="b"/>
              <a:pathLst>
                <a:path w="4076" h="2271" extrusionOk="0">
                  <a:moveTo>
                    <a:pt x="2115" y="1"/>
                  </a:moveTo>
                  <a:lnTo>
                    <a:pt x="0" y="1032"/>
                  </a:lnTo>
                  <a:lnTo>
                    <a:pt x="1986" y="2270"/>
                  </a:lnTo>
                  <a:lnTo>
                    <a:pt x="4075" y="1213"/>
                  </a:lnTo>
                  <a:lnTo>
                    <a:pt x="2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4"/>
            <p:cNvSpPr/>
            <p:nvPr/>
          </p:nvSpPr>
          <p:spPr>
            <a:xfrm>
              <a:off x="2740254" y="2595305"/>
              <a:ext cx="99244" cy="54630"/>
            </a:xfrm>
            <a:custGeom>
              <a:avLst/>
              <a:gdLst/>
              <a:ahLst/>
              <a:cxnLst/>
              <a:rect l="l" t="t" r="r" b="b"/>
              <a:pathLst>
                <a:path w="4360" h="2400" extrusionOk="0">
                  <a:moveTo>
                    <a:pt x="2296" y="1"/>
                  </a:moveTo>
                  <a:lnTo>
                    <a:pt x="1" y="1110"/>
                  </a:lnTo>
                  <a:lnTo>
                    <a:pt x="2116" y="2399"/>
                  </a:lnTo>
                  <a:lnTo>
                    <a:pt x="4360" y="1264"/>
                  </a:lnTo>
                  <a:lnTo>
                    <a:pt x="2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4"/>
            <p:cNvSpPr/>
            <p:nvPr/>
          </p:nvSpPr>
          <p:spPr>
            <a:xfrm>
              <a:off x="2801329" y="2560681"/>
              <a:ext cx="108623" cy="59296"/>
            </a:xfrm>
            <a:custGeom>
              <a:avLst/>
              <a:gdLst/>
              <a:ahLst/>
              <a:cxnLst/>
              <a:rect l="l" t="t" r="r" b="b"/>
              <a:pathLst>
                <a:path w="4772" h="2605" extrusionOk="0">
                  <a:moveTo>
                    <a:pt x="2760" y="0"/>
                  </a:moveTo>
                  <a:lnTo>
                    <a:pt x="0" y="1341"/>
                  </a:lnTo>
                  <a:lnTo>
                    <a:pt x="2038" y="2605"/>
                  </a:lnTo>
                  <a:lnTo>
                    <a:pt x="4771" y="1238"/>
                  </a:lnTo>
                  <a:lnTo>
                    <a:pt x="2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4"/>
            <p:cNvSpPr/>
            <p:nvPr/>
          </p:nvSpPr>
          <p:spPr>
            <a:xfrm>
              <a:off x="3090746" y="2493164"/>
              <a:ext cx="83994" cy="46982"/>
            </a:xfrm>
            <a:custGeom>
              <a:avLst/>
              <a:gdLst/>
              <a:ahLst/>
              <a:cxnLst/>
              <a:rect l="l" t="t" r="r" b="b"/>
              <a:pathLst>
                <a:path w="3690" h="2064" extrusionOk="0">
                  <a:moveTo>
                    <a:pt x="2038" y="0"/>
                  </a:moveTo>
                  <a:lnTo>
                    <a:pt x="1" y="1006"/>
                  </a:lnTo>
                  <a:lnTo>
                    <a:pt x="1703" y="2063"/>
                  </a:lnTo>
                  <a:lnTo>
                    <a:pt x="3689" y="1032"/>
                  </a:lnTo>
                  <a:lnTo>
                    <a:pt x="2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4"/>
            <p:cNvSpPr/>
            <p:nvPr/>
          </p:nvSpPr>
          <p:spPr>
            <a:xfrm>
              <a:off x="3199374" y="2448525"/>
              <a:ext cx="66353" cy="36443"/>
            </a:xfrm>
            <a:custGeom>
              <a:avLst/>
              <a:gdLst/>
              <a:ahLst/>
              <a:cxnLst/>
              <a:rect l="l" t="t" r="r" b="b"/>
              <a:pathLst>
                <a:path w="2915" h="1601" extrusionOk="0">
                  <a:moveTo>
                    <a:pt x="1238" y="1"/>
                  </a:moveTo>
                  <a:lnTo>
                    <a:pt x="0" y="620"/>
                  </a:lnTo>
                  <a:lnTo>
                    <a:pt x="1573" y="1600"/>
                  </a:lnTo>
                  <a:lnTo>
                    <a:pt x="2915" y="904"/>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4"/>
            <p:cNvSpPr/>
            <p:nvPr/>
          </p:nvSpPr>
          <p:spPr>
            <a:xfrm>
              <a:off x="3145948" y="2466735"/>
              <a:ext cx="81035" cy="45229"/>
            </a:xfrm>
            <a:custGeom>
              <a:avLst/>
              <a:gdLst/>
              <a:ahLst/>
              <a:cxnLst/>
              <a:rect l="l" t="t" r="r" b="b"/>
              <a:pathLst>
                <a:path w="3560" h="1987" extrusionOk="0">
                  <a:moveTo>
                    <a:pt x="1960" y="0"/>
                  </a:moveTo>
                  <a:lnTo>
                    <a:pt x="0" y="981"/>
                  </a:lnTo>
                  <a:lnTo>
                    <a:pt x="1625" y="1986"/>
                  </a:lnTo>
                  <a:lnTo>
                    <a:pt x="3559" y="1006"/>
                  </a:lnTo>
                  <a:lnTo>
                    <a:pt x="1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4"/>
            <p:cNvSpPr/>
            <p:nvPr/>
          </p:nvSpPr>
          <p:spPr>
            <a:xfrm>
              <a:off x="3039095" y="2520162"/>
              <a:ext cx="82218" cy="46390"/>
            </a:xfrm>
            <a:custGeom>
              <a:avLst/>
              <a:gdLst/>
              <a:ahLst/>
              <a:cxnLst/>
              <a:rect l="l" t="t" r="r" b="b"/>
              <a:pathLst>
                <a:path w="3612" h="2038" extrusionOk="0">
                  <a:moveTo>
                    <a:pt x="1909" y="0"/>
                  </a:moveTo>
                  <a:lnTo>
                    <a:pt x="0" y="955"/>
                  </a:lnTo>
                  <a:lnTo>
                    <a:pt x="1754" y="2038"/>
                  </a:lnTo>
                  <a:lnTo>
                    <a:pt x="3611" y="1084"/>
                  </a:lnTo>
                  <a:lnTo>
                    <a:pt x="19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4"/>
            <p:cNvSpPr/>
            <p:nvPr/>
          </p:nvSpPr>
          <p:spPr>
            <a:xfrm>
              <a:off x="3141828" y="2405683"/>
              <a:ext cx="87499" cy="46390"/>
            </a:xfrm>
            <a:custGeom>
              <a:avLst/>
              <a:gdLst/>
              <a:ahLst/>
              <a:cxnLst/>
              <a:rect l="l" t="t" r="r" b="b"/>
              <a:pathLst>
                <a:path w="3844" h="2038" extrusionOk="0">
                  <a:moveTo>
                    <a:pt x="1935" y="0"/>
                  </a:moveTo>
                  <a:lnTo>
                    <a:pt x="1" y="929"/>
                  </a:lnTo>
                  <a:lnTo>
                    <a:pt x="1780" y="2038"/>
                  </a:lnTo>
                  <a:lnTo>
                    <a:pt x="3844" y="1006"/>
                  </a:ln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4"/>
            <p:cNvSpPr/>
            <p:nvPr/>
          </p:nvSpPr>
          <p:spPr>
            <a:xfrm>
              <a:off x="2375671" y="2767921"/>
              <a:ext cx="112151" cy="61664"/>
            </a:xfrm>
            <a:custGeom>
              <a:avLst/>
              <a:gdLst/>
              <a:ahLst/>
              <a:cxnLst/>
              <a:rect l="l" t="t" r="r" b="b"/>
              <a:pathLst>
                <a:path w="4927" h="2709" extrusionOk="0">
                  <a:moveTo>
                    <a:pt x="2580" y="0"/>
                  </a:moveTo>
                  <a:lnTo>
                    <a:pt x="1" y="1238"/>
                  </a:lnTo>
                  <a:lnTo>
                    <a:pt x="2374" y="2708"/>
                  </a:lnTo>
                  <a:lnTo>
                    <a:pt x="4927" y="1444"/>
                  </a:lnTo>
                  <a:lnTo>
                    <a:pt x="2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4"/>
            <p:cNvSpPr/>
            <p:nvPr/>
          </p:nvSpPr>
          <p:spPr>
            <a:xfrm>
              <a:off x="2444372" y="2808418"/>
              <a:ext cx="108623" cy="59319"/>
            </a:xfrm>
            <a:custGeom>
              <a:avLst/>
              <a:gdLst/>
              <a:ahLst/>
              <a:cxnLst/>
              <a:rect l="l" t="t" r="r" b="b"/>
              <a:pathLst>
                <a:path w="4772" h="2606" extrusionOk="0">
                  <a:moveTo>
                    <a:pt x="2451" y="1"/>
                  </a:moveTo>
                  <a:lnTo>
                    <a:pt x="0" y="1187"/>
                  </a:lnTo>
                  <a:lnTo>
                    <a:pt x="2502" y="2606"/>
                  </a:lnTo>
                  <a:lnTo>
                    <a:pt x="4772" y="1419"/>
                  </a:lnTo>
                  <a:lnTo>
                    <a:pt x="2451" y="1"/>
                  </a:lnTo>
                  <a:close/>
                </a:path>
              </a:pathLst>
            </a:custGeom>
            <a:solidFill>
              <a:srgbClr val="433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4"/>
            <p:cNvSpPr/>
            <p:nvPr/>
          </p:nvSpPr>
          <p:spPr>
            <a:xfrm>
              <a:off x="2990358" y="2545999"/>
              <a:ext cx="80465" cy="45229"/>
            </a:xfrm>
            <a:custGeom>
              <a:avLst/>
              <a:gdLst/>
              <a:ahLst/>
              <a:cxnLst/>
              <a:rect l="l" t="t" r="r" b="b"/>
              <a:pathLst>
                <a:path w="3535" h="1987" extrusionOk="0">
                  <a:moveTo>
                    <a:pt x="1755" y="0"/>
                  </a:moveTo>
                  <a:lnTo>
                    <a:pt x="1" y="877"/>
                  </a:lnTo>
                  <a:lnTo>
                    <a:pt x="1806" y="1986"/>
                  </a:lnTo>
                  <a:lnTo>
                    <a:pt x="3534" y="1083"/>
                  </a:lnTo>
                  <a:lnTo>
                    <a:pt x="1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4"/>
            <p:cNvSpPr/>
            <p:nvPr/>
          </p:nvSpPr>
          <p:spPr>
            <a:xfrm>
              <a:off x="2326365" y="2736212"/>
              <a:ext cx="95716" cy="49918"/>
            </a:xfrm>
            <a:custGeom>
              <a:avLst/>
              <a:gdLst/>
              <a:ahLst/>
              <a:cxnLst/>
              <a:rect l="l" t="t" r="r" b="b"/>
              <a:pathLst>
                <a:path w="4205" h="2193" extrusionOk="0">
                  <a:moveTo>
                    <a:pt x="2528" y="0"/>
                  </a:moveTo>
                  <a:lnTo>
                    <a:pt x="0" y="1187"/>
                  </a:lnTo>
                  <a:lnTo>
                    <a:pt x="1832" y="2193"/>
                  </a:lnTo>
                  <a:lnTo>
                    <a:pt x="4204" y="1058"/>
                  </a:lnTo>
                  <a:lnTo>
                    <a:pt x="25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4"/>
            <p:cNvSpPr/>
            <p:nvPr/>
          </p:nvSpPr>
          <p:spPr>
            <a:xfrm>
              <a:off x="3101923" y="2383967"/>
              <a:ext cx="73978" cy="36420"/>
            </a:xfrm>
            <a:custGeom>
              <a:avLst/>
              <a:gdLst/>
              <a:ahLst/>
              <a:cxnLst/>
              <a:rect l="l" t="t" r="r" b="b"/>
              <a:pathLst>
                <a:path w="3250" h="1600" extrusionOk="0">
                  <a:moveTo>
                    <a:pt x="1702" y="0"/>
                  </a:moveTo>
                  <a:lnTo>
                    <a:pt x="0" y="800"/>
                  </a:lnTo>
                  <a:lnTo>
                    <a:pt x="1315" y="1599"/>
                  </a:lnTo>
                  <a:lnTo>
                    <a:pt x="3250" y="671"/>
                  </a:lnTo>
                  <a:lnTo>
                    <a:pt x="1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4"/>
            <p:cNvSpPr/>
            <p:nvPr/>
          </p:nvSpPr>
          <p:spPr>
            <a:xfrm>
              <a:off x="2393290" y="2703910"/>
              <a:ext cx="98061" cy="51694"/>
            </a:xfrm>
            <a:custGeom>
              <a:avLst/>
              <a:gdLst/>
              <a:ahLst/>
              <a:cxnLst/>
              <a:rect l="l" t="t" r="r" b="b"/>
              <a:pathLst>
                <a:path w="4308" h="2271" extrusionOk="0">
                  <a:moveTo>
                    <a:pt x="2657" y="1"/>
                  </a:moveTo>
                  <a:lnTo>
                    <a:pt x="1" y="1239"/>
                  </a:lnTo>
                  <a:lnTo>
                    <a:pt x="1677" y="2271"/>
                  </a:lnTo>
                  <a:lnTo>
                    <a:pt x="4308" y="1007"/>
                  </a:lnTo>
                  <a:lnTo>
                    <a:pt x="26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4"/>
            <p:cNvSpPr/>
            <p:nvPr/>
          </p:nvSpPr>
          <p:spPr>
            <a:xfrm>
              <a:off x="2463152" y="2672223"/>
              <a:ext cx="95124" cy="50510"/>
            </a:xfrm>
            <a:custGeom>
              <a:avLst/>
              <a:gdLst/>
              <a:ahLst/>
              <a:cxnLst/>
              <a:rect l="l" t="t" r="r" b="b"/>
              <a:pathLst>
                <a:path w="4179" h="2219" extrusionOk="0">
                  <a:moveTo>
                    <a:pt x="2580" y="0"/>
                  </a:moveTo>
                  <a:lnTo>
                    <a:pt x="1" y="1187"/>
                  </a:lnTo>
                  <a:lnTo>
                    <a:pt x="1651" y="2218"/>
                  </a:lnTo>
                  <a:lnTo>
                    <a:pt x="4179" y="1006"/>
                  </a:lnTo>
                  <a:lnTo>
                    <a:pt x="2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4"/>
            <p:cNvSpPr/>
            <p:nvPr/>
          </p:nvSpPr>
          <p:spPr>
            <a:xfrm>
              <a:off x="2443780" y="2734459"/>
              <a:ext cx="112151" cy="61664"/>
            </a:xfrm>
            <a:custGeom>
              <a:avLst/>
              <a:gdLst/>
              <a:ahLst/>
              <a:cxnLst/>
              <a:rect l="l" t="t" r="r" b="b"/>
              <a:pathLst>
                <a:path w="4927" h="2709" extrusionOk="0">
                  <a:moveTo>
                    <a:pt x="2631" y="0"/>
                  </a:moveTo>
                  <a:lnTo>
                    <a:pt x="1" y="1264"/>
                  </a:lnTo>
                  <a:lnTo>
                    <a:pt x="2322" y="2708"/>
                  </a:lnTo>
                  <a:lnTo>
                    <a:pt x="4927" y="1419"/>
                  </a:lnTo>
                  <a:lnTo>
                    <a:pt x="26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4"/>
            <p:cNvSpPr/>
            <p:nvPr/>
          </p:nvSpPr>
          <p:spPr>
            <a:xfrm>
              <a:off x="2584095" y="2618797"/>
              <a:ext cx="86907" cy="46390"/>
            </a:xfrm>
            <a:custGeom>
              <a:avLst/>
              <a:gdLst/>
              <a:ahLst/>
              <a:cxnLst/>
              <a:rect l="l" t="t" r="r" b="b"/>
              <a:pathLst>
                <a:path w="3818" h="2038" extrusionOk="0">
                  <a:moveTo>
                    <a:pt x="2270" y="0"/>
                  </a:moveTo>
                  <a:lnTo>
                    <a:pt x="1" y="1058"/>
                  </a:lnTo>
                  <a:lnTo>
                    <a:pt x="1574" y="2038"/>
                  </a:lnTo>
                  <a:lnTo>
                    <a:pt x="3818" y="980"/>
                  </a:lnTo>
                  <a:lnTo>
                    <a:pt x="2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4"/>
            <p:cNvSpPr/>
            <p:nvPr/>
          </p:nvSpPr>
          <p:spPr>
            <a:xfrm>
              <a:off x="2531261" y="2647570"/>
              <a:ext cx="79851" cy="42862"/>
            </a:xfrm>
            <a:custGeom>
              <a:avLst/>
              <a:gdLst/>
              <a:ahLst/>
              <a:cxnLst/>
              <a:rect l="l" t="t" r="r" b="b"/>
              <a:pathLst>
                <a:path w="3508" h="1883" extrusionOk="0">
                  <a:moveTo>
                    <a:pt x="1909" y="0"/>
                  </a:moveTo>
                  <a:lnTo>
                    <a:pt x="0" y="877"/>
                  </a:lnTo>
                  <a:lnTo>
                    <a:pt x="1599" y="1883"/>
                  </a:lnTo>
                  <a:lnTo>
                    <a:pt x="3508" y="980"/>
                  </a:lnTo>
                  <a:lnTo>
                    <a:pt x="19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4"/>
            <p:cNvSpPr/>
            <p:nvPr/>
          </p:nvSpPr>
          <p:spPr>
            <a:xfrm>
              <a:off x="2508952" y="2774364"/>
              <a:ext cx="110398" cy="62255"/>
            </a:xfrm>
            <a:custGeom>
              <a:avLst/>
              <a:gdLst/>
              <a:ahLst/>
              <a:cxnLst/>
              <a:rect l="l" t="t" r="r" b="b"/>
              <a:pathLst>
                <a:path w="4850" h="2735" extrusionOk="0">
                  <a:moveTo>
                    <a:pt x="2605" y="1"/>
                  </a:moveTo>
                  <a:lnTo>
                    <a:pt x="0" y="1290"/>
                  </a:lnTo>
                  <a:lnTo>
                    <a:pt x="2296" y="2735"/>
                  </a:lnTo>
                  <a:lnTo>
                    <a:pt x="4849" y="1394"/>
                  </a:lnTo>
                  <a:lnTo>
                    <a:pt x="2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4"/>
            <p:cNvSpPr/>
            <p:nvPr/>
          </p:nvSpPr>
          <p:spPr>
            <a:xfrm>
              <a:off x="2933426" y="2570060"/>
              <a:ext cx="89844" cy="50510"/>
            </a:xfrm>
            <a:custGeom>
              <a:avLst/>
              <a:gdLst/>
              <a:ahLst/>
              <a:cxnLst/>
              <a:rect l="l" t="t" r="r" b="b"/>
              <a:pathLst>
                <a:path w="3947" h="2219" extrusionOk="0">
                  <a:moveTo>
                    <a:pt x="2115" y="1"/>
                  </a:moveTo>
                  <a:lnTo>
                    <a:pt x="0" y="1058"/>
                  </a:lnTo>
                  <a:lnTo>
                    <a:pt x="1857" y="2219"/>
                  </a:lnTo>
                  <a:lnTo>
                    <a:pt x="3946" y="1135"/>
                  </a:lnTo>
                  <a:lnTo>
                    <a:pt x="2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4"/>
            <p:cNvSpPr/>
            <p:nvPr/>
          </p:nvSpPr>
          <p:spPr>
            <a:xfrm>
              <a:off x="2643395" y="2598241"/>
              <a:ext cx="324070" cy="170263"/>
            </a:xfrm>
            <a:custGeom>
              <a:avLst/>
              <a:gdLst/>
              <a:ahLst/>
              <a:cxnLst/>
              <a:rect l="l" t="t" r="r" b="b"/>
              <a:pathLst>
                <a:path w="14237" h="7480" extrusionOk="0">
                  <a:moveTo>
                    <a:pt x="12380" y="1"/>
                  </a:moveTo>
                  <a:lnTo>
                    <a:pt x="0" y="6113"/>
                  </a:lnTo>
                  <a:lnTo>
                    <a:pt x="2167" y="7480"/>
                  </a:lnTo>
                  <a:lnTo>
                    <a:pt x="14237" y="1161"/>
                  </a:lnTo>
                  <a:lnTo>
                    <a:pt x="12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4"/>
            <p:cNvSpPr/>
            <p:nvPr/>
          </p:nvSpPr>
          <p:spPr>
            <a:xfrm>
              <a:off x="2577061" y="2742085"/>
              <a:ext cx="106847" cy="59911"/>
            </a:xfrm>
            <a:custGeom>
              <a:avLst/>
              <a:gdLst/>
              <a:ahLst/>
              <a:cxnLst/>
              <a:rect l="l" t="t" r="r" b="b"/>
              <a:pathLst>
                <a:path w="4694" h="2632" extrusionOk="0">
                  <a:moveTo>
                    <a:pt x="2528" y="0"/>
                  </a:moveTo>
                  <a:lnTo>
                    <a:pt x="0" y="1238"/>
                  </a:lnTo>
                  <a:lnTo>
                    <a:pt x="2244" y="2631"/>
                  </a:lnTo>
                  <a:lnTo>
                    <a:pt x="4694" y="1341"/>
                  </a:lnTo>
                  <a:lnTo>
                    <a:pt x="25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4"/>
            <p:cNvSpPr/>
            <p:nvPr/>
          </p:nvSpPr>
          <p:spPr>
            <a:xfrm>
              <a:off x="2512481" y="2472609"/>
              <a:ext cx="769646" cy="402737"/>
            </a:xfrm>
            <a:custGeom>
              <a:avLst/>
              <a:gdLst/>
              <a:ahLst/>
              <a:cxnLst/>
              <a:rect l="l" t="t" r="r" b="b"/>
              <a:pathLst>
                <a:path w="33812" h="17693" fill="none" extrusionOk="0">
                  <a:moveTo>
                    <a:pt x="0" y="17693"/>
                  </a:moveTo>
                  <a:lnTo>
                    <a:pt x="33812" y="0"/>
                  </a:lnTo>
                </a:path>
              </a:pathLst>
            </a:custGeom>
            <a:noFill/>
            <a:ln w="387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4"/>
            <p:cNvSpPr/>
            <p:nvPr/>
          </p:nvSpPr>
          <p:spPr>
            <a:xfrm>
              <a:off x="2348673" y="2197259"/>
              <a:ext cx="404512" cy="203155"/>
            </a:xfrm>
            <a:custGeom>
              <a:avLst/>
              <a:gdLst/>
              <a:ahLst/>
              <a:cxnLst/>
              <a:rect l="l" t="t" r="r" b="b"/>
              <a:pathLst>
                <a:path w="17771" h="8925" extrusionOk="0">
                  <a:moveTo>
                    <a:pt x="13334" y="1"/>
                  </a:moveTo>
                  <a:lnTo>
                    <a:pt x="1" y="5803"/>
                  </a:lnTo>
                  <a:lnTo>
                    <a:pt x="3637" y="8924"/>
                  </a:lnTo>
                  <a:lnTo>
                    <a:pt x="17770" y="2167"/>
                  </a:lnTo>
                  <a:lnTo>
                    <a:pt x="13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4"/>
            <p:cNvSpPr/>
            <p:nvPr/>
          </p:nvSpPr>
          <p:spPr>
            <a:xfrm>
              <a:off x="2348673" y="2246565"/>
              <a:ext cx="411546" cy="167942"/>
            </a:xfrm>
            <a:custGeom>
              <a:avLst/>
              <a:gdLst/>
              <a:ahLst/>
              <a:cxnLst/>
              <a:rect l="l" t="t" r="r" b="b"/>
              <a:pathLst>
                <a:path w="18080" h="7378" extrusionOk="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4"/>
            <p:cNvSpPr/>
            <p:nvPr/>
          </p:nvSpPr>
          <p:spPr>
            <a:xfrm>
              <a:off x="2348673" y="2197259"/>
              <a:ext cx="403921" cy="203724"/>
            </a:xfrm>
            <a:custGeom>
              <a:avLst/>
              <a:gdLst/>
              <a:ahLst/>
              <a:cxnLst/>
              <a:rect l="l" t="t" r="r" b="b"/>
              <a:pathLst>
                <a:path w="17745" h="8950" extrusionOk="0">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4"/>
            <p:cNvSpPr/>
            <p:nvPr/>
          </p:nvSpPr>
          <p:spPr>
            <a:xfrm>
              <a:off x="3491751" y="1983554"/>
              <a:ext cx="430917" cy="98061"/>
            </a:xfrm>
            <a:custGeom>
              <a:avLst/>
              <a:gdLst/>
              <a:ahLst/>
              <a:cxnLst/>
              <a:rect l="l" t="t" r="r" b="b"/>
              <a:pathLst>
                <a:path w="18931" h="4308" extrusionOk="0">
                  <a:moveTo>
                    <a:pt x="17125" y="1"/>
                  </a:moveTo>
                  <a:lnTo>
                    <a:pt x="825" y="826"/>
                  </a:lnTo>
                  <a:lnTo>
                    <a:pt x="0" y="4308"/>
                  </a:lnTo>
                  <a:lnTo>
                    <a:pt x="18930" y="3431"/>
                  </a:lnTo>
                  <a:lnTo>
                    <a:pt x="17125" y="1"/>
                  </a:lnTo>
                  <a:close/>
                </a:path>
              </a:pathLst>
            </a:custGeom>
            <a:solidFill>
              <a:srgbClr val="212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4"/>
            <p:cNvSpPr/>
            <p:nvPr/>
          </p:nvSpPr>
          <p:spPr>
            <a:xfrm>
              <a:off x="3491751" y="2061633"/>
              <a:ext cx="431509" cy="37604"/>
            </a:xfrm>
            <a:custGeom>
              <a:avLst/>
              <a:gdLst/>
              <a:ahLst/>
              <a:cxnLst/>
              <a:rect l="l" t="t" r="r" b="b"/>
              <a:pathLst>
                <a:path w="18957" h="1652" extrusionOk="0">
                  <a:moveTo>
                    <a:pt x="18930" y="1"/>
                  </a:moveTo>
                  <a:lnTo>
                    <a:pt x="0" y="878"/>
                  </a:lnTo>
                  <a:lnTo>
                    <a:pt x="0" y="1651"/>
                  </a:lnTo>
                  <a:lnTo>
                    <a:pt x="18956" y="671"/>
                  </a:lnTo>
                  <a:lnTo>
                    <a:pt x="18930" y="1"/>
                  </a:lnTo>
                  <a:close/>
                </a:path>
              </a:pathLst>
            </a:custGeom>
            <a:solidFill>
              <a:srgbClr val="C95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4"/>
            <p:cNvSpPr/>
            <p:nvPr/>
          </p:nvSpPr>
          <p:spPr>
            <a:xfrm>
              <a:off x="3491751" y="1990019"/>
              <a:ext cx="258901" cy="91596"/>
            </a:xfrm>
            <a:custGeom>
              <a:avLst/>
              <a:gdLst/>
              <a:ahLst/>
              <a:cxnLst/>
              <a:rect l="l" t="t" r="r" b="b"/>
              <a:pathLst>
                <a:path w="11374" h="4024" extrusionOk="0">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4"/>
            <p:cNvSpPr/>
            <p:nvPr/>
          </p:nvSpPr>
          <p:spPr>
            <a:xfrm>
              <a:off x="1762168" y="1055958"/>
              <a:ext cx="2622422" cy="318197"/>
            </a:xfrm>
            <a:custGeom>
              <a:avLst/>
              <a:gdLst/>
              <a:ahLst/>
              <a:cxnLst/>
              <a:rect l="l" t="t" r="r" b="b"/>
              <a:pathLst>
                <a:path w="115208" h="13979" extrusionOk="0">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4"/>
            <p:cNvSpPr/>
            <p:nvPr/>
          </p:nvSpPr>
          <p:spPr>
            <a:xfrm>
              <a:off x="1334757" y="2800200"/>
              <a:ext cx="466745" cy="325253"/>
            </a:xfrm>
            <a:custGeom>
              <a:avLst/>
              <a:gdLst/>
              <a:ahLst/>
              <a:cxnLst/>
              <a:rect l="l" t="t" r="r" b="b"/>
              <a:pathLst>
                <a:path w="20505" h="14289" extrusionOk="0">
                  <a:moveTo>
                    <a:pt x="12948" y="1"/>
                  </a:moveTo>
                  <a:lnTo>
                    <a:pt x="1" y="11426"/>
                  </a:lnTo>
                  <a:lnTo>
                    <a:pt x="6474" y="14289"/>
                  </a:lnTo>
                  <a:lnTo>
                    <a:pt x="20505" y="955"/>
                  </a:lnTo>
                  <a:lnTo>
                    <a:pt x="12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4"/>
            <p:cNvSpPr/>
            <p:nvPr/>
          </p:nvSpPr>
          <p:spPr>
            <a:xfrm>
              <a:off x="1334757" y="2821917"/>
              <a:ext cx="467337" cy="341119"/>
            </a:xfrm>
            <a:custGeom>
              <a:avLst/>
              <a:gdLst/>
              <a:ahLst/>
              <a:cxnLst/>
              <a:rect l="l" t="t" r="r" b="b"/>
              <a:pathLst>
                <a:path w="20531" h="14986" extrusionOk="0">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4"/>
            <p:cNvSpPr/>
            <p:nvPr/>
          </p:nvSpPr>
          <p:spPr>
            <a:xfrm>
              <a:off x="1334757" y="2800200"/>
              <a:ext cx="419786" cy="323501"/>
            </a:xfrm>
            <a:custGeom>
              <a:avLst/>
              <a:gdLst/>
              <a:ahLst/>
              <a:cxnLst/>
              <a:rect l="l" t="t" r="r" b="b"/>
              <a:pathLst>
                <a:path w="18442" h="14212" extrusionOk="0">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4"/>
            <p:cNvSpPr/>
            <p:nvPr/>
          </p:nvSpPr>
          <p:spPr>
            <a:xfrm>
              <a:off x="1355313" y="2489044"/>
              <a:ext cx="252459" cy="554221"/>
            </a:xfrm>
            <a:custGeom>
              <a:avLst/>
              <a:gdLst/>
              <a:ahLst/>
              <a:cxnLst/>
              <a:rect l="l" t="t" r="r" b="b"/>
              <a:pathLst>
                <a:path w="11091" h="24348" extrusionOk="0">
                  <a:moveTo>
                    <a:pt x="8202" y="1"/>
                  </a:moveTo>
                  <a:lnTo>
                    <a:pt x="1" y="4050"/>
                  </a:lnTo>
                  <a:lnTo>
                    <a:pt x="5649" y="24347"/>
                  </a:lnTo>
                  <a:lnTo>
                    <a:pt x="11091" y="17487"/>
                  </a:lnTo>
                  <a:lnTo>
                    <a:pt x="8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4"/>
            <p:cNvSpPr/>
            <p:nvPr/>
          </p:nvSpPr>
          <p:spPr>
            <a:xfrm>
              <a:off x="2429689" y="1985899"/>
              <a:ext cx="181417" cy="344647"/>
            </a:xfrm>
            <a:custGeom>
              <a:avLst/>
              <a:gdLst/>
              <a:ahLst/>
              <a:cxnLst/>
              <a:rect l="l" t="t" r="r" b="b"/>
              <a:pathLst>
                <a:path w="7970" h="15141" extrusionOk="0">
                  <a:moveTo>
                    <a:pt x="7815" y="1"/>
                  </a:moveTo>
                  <a:lnTo>
                    <a:pt x="1" y="1858"/>
                  </a:lnTo>
                  <a:lnTo>
                    <a:pt x="929" y="15140"/>
                  </a:lnTo>
                  <a:lnTo>
                    <a:pt x="7970" y="11194"/>
                  </a:lnTo>
                  <a:lnTo>
                    <a:pt x="78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4"/>
            <p:cNvSpPr/>
            <p:nvPr/>
          </p:nvSpPr>
          <p:spPr>
            <a:xfrm>
              <a:off x="3620320" y="1817402"/>
              <a:ext cx="143836" cy="203155"/>
            </a:xfrm>
            <a:custGeom>
              <a:avLst/>
              <a:gdLst/>
              <a:ahLst/>
              <a:cxnLst/>
              <a:rect l="l" t="t" r="r" b="b"/>
              <a:pathLst>
                <a:path w="6319" h="8925" extrusionOk="0">
                  <a:moveTo>
                    <a:pt x="6319" y="1"/>
                  </a:moveTo>
                  <a:lnTo>
                    <a:pt x="0" y="336"/>
                  </a:lnTo>
                  <a:lnTo>
                    <a:pt x="387" y="8925"/>
                  </a:lnTo>
                  <a:lnTo>
                    <a:pt x="6319" y="8925"/>
                  </a:lnTo>
                  <a:lnTo>
                    <a:pt x="6319" y="1"/>
                  </a:lnTo>
                  <a:close/>
                </a:path>
              </a:pathLst>
            </a:custGeom>
            <a:solidFill>
              <a:srgbClr val="212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4"/>
            <p:cNvSpPr/>
            <p:nvPr/>
          </p:nvSpPr>
          <p:spPr>
            <a:xfrm>
              <a:off x="3036751" y="1070048"/>
              <a:ext cx="1347904" cy="843032"/>
            </a:xfrm>
            <a:custGeom>
              <a:avLst/>
              <a:gdLst/>
              <a:ahLst/>
              <a:cxnLst/>
              <a:rect l="l" t="t" r="r" b="b"/>
              <a:pathLst>
                <a:path w="59216" h="37036" extrusionOk="0">
                  <a:moveTo>
                    <a:pt x="59216" y="0"/>
                  </a:moveTo>
                  <a:lnTo>
                    <a:pt x="0" y="1238"/>
                  </a:lnTo>
                  <a:lnTo>
                    <a:pt x="0" y="37036"/>
                  </a:lnTo>
                  <a:lnTo>
                    <a:pt x="55063" y="33631"/>
                  </a:lnTo>
                  <a:lnTo>
                    <a:pt x="59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4"/>
            <p:cNvSpPr/>
            <p:nvPr/>
          </p:nvSpPr>
          <p:spPr>
            <a:xfrm>
              <a:off x="3083120" y="1120538"/>
              <a:ext cx="1255762" cy="760268"/>
            </a:xfrm>
            <a:custGeom>
              <a:avLst/>
              <a:gdLst/>
              <a:ahLst/>
              <a:cxnLst/>
              <a:rect l="l" t="t" r="r" b="b"/>
              <a:pathLst>
                <a:path w="55168" h="33400" extrusionOk="0">
                  <a:moveTo>
                    <a:pt x="55167" y="0"/>
                  </a:moveTo>
                  <a:lnTo>
                    <a:pt x="1" y="1006"/>
                  </a:lnTo>
                  <a:lnTo>
                    <a:pt x="1" y="33399"/>
                  </a:lnTo>
                  <a:lnTo>
                    <a:pt x="51092" y="29789"/>
                  </a:lnTo>
                  <a:lnTo>
                    <a:pt x="55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4"/>
            <p:cNvSpPr/>
            <p:nvPr/>
          </p:nvSpPr>
          <p:spPr>
            <a:xfrm>
              <a:off x="1799751" y="1098230"/>
              <a:ext cx="1236960" cy="1318563"/>
            </a:xfrm>
            <a:custGeom>
              <a:avLst/>
              <a:gdLst/>
              <a:ahLst/>
              <a:cxnLst/>
              <a:rect l="l" t="t" r="r" b="b"/>
              <a:pathLst>
                <a:path w="54342" h="57927" extrusionOk="0">
                  <a:moveTo>
                    <a:pt x="54341" y="0"/>
                  </a:moveTo>
                  <a:lnTo>
                    <a:pt x="0" y="10059"/>
                  </a:lnTo>
                  <a:lnTo>
                    <a:pt x="3843" y="57926"/>
                  </a:lnTo>
                  <a:lnTo>
                    <a:pt x="54341" y="35798"/>
                  </a:lnTo>
                  <a:lnTo>
                    <a:pt x="54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4"/>
            <p:cNvSpPr/>
            <p:nvPr/>
          </p:nvSpPr>
          <p:spPr>
            <a:xfrm>
              <a:off x="657857" y="1327187"/>
              <a:ext cx="1229312" cy="1919721"/>
            </a:xfrm>
            <a:custGeom>
              <a:avLst/>
              <a:gdLst/>
              <a:ahLst/>
              <a:cxnLst/>
              <a:rect l="l" t="t" r="r" b="b"/>
              <a:pathLst>
                <a:path w="54006" h="84337" extrusionOk="0">
                  <a:moveTo>
                    <a:pt x="50163" y="1"/>
                  </a:moveTo>
                  <a:lnTo>
                    <a:pt x="0" y="28628"/>
                  </a:lnTo>
                  <a:lnTo>
                    <a:pt x="10162" y="84336"/>
                  </a:lnTo>
                  <a:lnTo>
                    <a:pt x="54006" y="47868"/>
                  </a:lnTo>
                  <a:lnTo>
                    <a:pt x="50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4"/>
            <p:cNvSpPr/>
            <p:nvPr/>
          </p:nvSpPr>
          <p:spPr>
            <a:xfrm>
              <a:off x="560975" y="1978865"/>
              <a:ext cx="328190" cy="1268076"/>
            </a:xfrm>
            <a:custGeom>
              <a:avLst/>
              <a:gdLst/>
              <a:ahLst/>
              <a:cxnLst/>
              <a:rect l="l" t="t" r="r" b="b"/>
              <a:pathLst>
                <a:path w="14418" h="55709" extrusionOk="0">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4"/>
            <p:cNvSpPr/>
            <p:nvPr/>
          </p:nvSpPr>
          <p:spPr>
            <a:xfrm>
              <a:off x="560975" y="1319561"/>
              <a:ext cx="1238735" cy="696282"/>
            </a:xfrm>
            <a:custGeom>
              <a:avLst/>
              <a:gdLst/>
              <a:ahLst/>
              <a:cxnLst/>
              <a:rect l="l" t="t" r="r" b="b"/>
              <a:pathLst>
                <a:path w="54420" h="30589" extrusionOk="0">
                  <a:moveTo>
                    <a:pt x="52769" y="0"/>
                  </a:moveTo>
                  <a:lnTo>
                    <a:pt x="1" y="30588"/>
                  </a:lnTo>
                  <a:lnTo>
                    <a:pt x="1" y="30588"/>
                  </a:lnTo>
                  <a:lnTo>
                    <a:pt x="4256" y="28963"/>
                  </a:lnTo>
                  <a:lnTo>
                    <a:pt x="54419" y="336"/>
                  </a:lnTo>
                  <a:lnTo>
                    <a:pt x="52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4"/>
            <p:cNvSpPr/>
            <p:nvPr/>
          </p:nvSpPr>
          <p:spPr>
            <a:xfrm>
              <a:off x="4108782" y="1162218"/>
              <a:ext cx="126241" cy="621143"/>
            </a:xfrm>
            <a:custGeom>
              <a:avLst/>
              <a:gdLst/>
              <a:ahLst/>
              <a:cxnLst/>
              <a:rect l="l" t="t" r="r" b="b"/>
              <a:pathLst>
                <a:path w="5546" h="27288" extrusionOk="0">
                  <a:moveTo>
                    <a:pt x="4127" y="0"/>
                  </a:moveTo>
                  <a:lnTo>
                    <a:pt x="0" y="27287"/>
                  </a:lnTo>
                  <a:lnTo>
                    <a:pt x="1883" y="27287"/>
                  </a:lnTo>
                  <a:lnTo>
                    <a:pt x="5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4"/>
            <p:cNvSpPr/>
            <p:nvPr/>
          </p:nvSpPr>
          <p:spPr>
            <a:xfrm>
              <a:off x="4061798" y="1240890"/>
              <a:ext cx="99244" cy="363403"/>
            </a:xfrm>
            <a:custGeom>
              <a:avLst/>
              <a:gdLst/>
              <a:ahLst/>
              <a:cxnLst/>
              <a:rect l="l" t="t" r="r" b="b"/>
              <a:pathLst>
                <a:path w="4360" h="15965" extrusionOk="0">
                  <a:moveTo>
                    <a:pt x="4359" y="0"/>
                  </a:moveTo>
                  <a:lnTo>
                    <a:pt x="2993" y="78"/>
                  </a:lnTo>
                  <a:lnTo>
                    <a:pt x="1" y="15965"/>
                  </a:lnTo>
                  <a:lnTo>
                    <a:pt x="1" y="15965"/>
                  </a:lnTo>
                  <a:lnTo>
                    <a:pt x="1832" y="15836"/>
                  </a:lnTo>
                  <a:lnTo>
                    <a:pt x="4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4"/>
            <p:cNvSpPr/>
            <p:nvPr/>
          </p:nvSpPr>
          <p:spPr>
            <a:xfrm>
              <a:off x="3219338" y="1279042"/>
              <a:ext cx="42862" cy="315283"/>
            </a:xfrm>
            <a:custGeom>
              <a:avLst/>
              <a:gdLst/>
              <a:ahLst/>
              <a:cxnLst/>
              <a:rect l="l" t="t" r="r" b="b"/>
              <a:pathLst>
                <a:path w="1883" h="13851" extrusionOk="0">
                  <a:moveTo>
                    <a:pt x="0" y="1"/>
                  </a:moveTo>
                  <a:lnTo>
                    <a:pt x="671" y="13850"/>
                  </a:lnTo>
                  <a:lnTo>
                    <a:pt x="1883" y="1385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4"/>
            <p:cNvSpPr/>
            <p:nvPr/>
          </p:nvSpPr>
          <p:spPr>
            <a:xfrm>
              <a:off x="3135955" y="1279042"/>
              <a:ext cx="59911" cy="504895"/>
            </a:xfrm>
            <a:custGeom>
              <a:avLst/>
              <a:gdLst/>
              <a:ahLst/>
              <a:cxnLst/>
              <a:rect l="l" t="t" r="r" b="b"/>
              <a:pathLst>
                <a:path w="2632" h="22181" extrusionOk="0">
                  <a:moveTo>
                    <a:pt x="1" y="1"/>
                  </a:moveTo>
                  <a:lnTo>
                    <a:pt x="1136" y="22181"/>
                  </a:lnTo>
                  <a:lnTo>
                    <a:pt x="2632" y="22181"/>
                  </a:lnTo>
                  <a:lnTo>
                    <a:pt x="15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4"/>
            <p:cNvSpPr/>
            <p:nvPr/>
          </p:nvSpPr>
          <p:spPr>
            <a:xfrm>
              <a:off x="3508772" y="1287101"/>
              <a:ext cx="510783" cy="218046"/>
            </a:xfrm>
            <a:custGeom>
              <a:avLst/>
              <a:gdLst/>
              <a:ahLst/>
              <a:cxnLst/>
              <a:rect l="l" t="t" r="r" b="b"/>
              <a:pathLst>
                <a:path w="17281" h="7377" extrusionOk="0">
                  <a:moveTo>
                    <a:pt x="0" y="0"/>
                  </a:moveTo>
                  <a:lnTo>
                    <a:pt x="207" y="7377"/>
                  </a:lnTo>
                  <a:lnTo>
                    <a:pt x="16661" y="7377"/>
                  </a:lnTo>
                  <a:lnTo>
                    <a:pt x="17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4"/>
            <p:cNvSpPr/>
            <p:nvPr/>
          </p:nvSpPr>
          <p:spPr>
            <a:xfrm>
              <a:off x="3334101" y="1565524"/>
              <a:ext cx="379256" cy="179617"/>
            </a:xfrm>
            <a:custGeom>
              <a:avLst/>
              <a:gdLst/>
              <a:ahLst/>
              <a:cxnLst/>
              <a:rect l="l" t="t" r="r" b="b"/>
              <a:pathLst>
                <a:path w="14598" h="6913" extrusionOk="0">
                  <a:moveTo>
                    <a:pt x="14598" y="0"/>
                  </a:moveTo>
                  <a:lnTo>
                    <a:pt x="0" y="258"/>
                  </a:lnTo>
                  <a:lnTo>
                    <a:pt x="0" y="6912"/>
                  </a:lnTo>
                  <a:lnTo>
                    <a:pt x="14598" y="6732"/>
                  </a:lnTo>
                  <a:lnTo>
                    <a:pt x="145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4"/>
            <p:cNvSpPr/>
            <p:nvPr/>
          </p:nvSpPr>
          <p:spPr>
            <a:xfrm>
              <a:off x="1870204" y="1173373"/>
              <a:ext cx="1124240" cy="1135985"/>
            </a:xfrm>
            <a:custGeom>
              <a:avLst/>
              <a:gdLst/>
              <a:ahLst/>
              <a:cxnLst/>
              <a:rect l="l" t="t" r="r" b="b"/>
              <a:pathLst>
                <a:path w="49390" h="49906" extrusionOk="0">
                  <a:moveTo>
                    <a:pt x="48873" y="0"/>
                  </a:moveTo>
                  <a:lnTo>
                    <a:pt x="0" y="9749"/>
                  </a:lnTo>
                  <a:lnTo>
                    <a:pt x="3611" y="49906"/>
                  </a:lnTo>
                  <a:lnTo>
                    <a:pt x="49389" y="31156"/>
                  </a:lnTo>
                  <a:lnTo>
                    <a:pt x="48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4"/>
            <p:cNvSpPr/>
            <p:nvPr/>
          </p:nvSpPr>
          <p:spPr>
            <a:xfrm>
              <a:off x="1960599" y="1240298"/>
              <a:ext cx="978082" cy="963400"/>
            </a:xfrm>
            <a:custGeom>
              <a:avLst/>
              <a:gdLst/>
              <a:ahLst/>
              <a:cxnLst/>
              <a:rect l="l" t="t" r="r" b="b"/>
              <a:pathLst>
                <a:path w="42969" h="42324" extrusionOk="0">
                  <a:moveTo>
                    <a:pt x="42298" y="1"/>
                  </a:moveTo>
                  <a:lnTo>
                    <a:pt x="1" y="9517"/>
                  </a:lnTo>
                  <a:lnTo>
                    <a:pt x="2993" y="42323"/>
                  </a:lnTo>
                  <a:lnTo>
                    <a:pt x="42968" y="26152"/>
                  </a:lnTo>
                  <a:lnTo>
                    <a:pt x="42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4"/>
            <p:cNvSpPr/>
            <p:nvPr/>
          </p:nvSpPr>
          <p:spPr>
            <a:xfrm>
              <a:off x="2335766" y="1380021"/>
              <a:ext cx="110967" cy="214309"/>
            </a:xfrm>
            <a:custGeom>
              <a:avLst/>
              <a:gdLst/>
              <a:ahLst/>
              <a:cxnLst/>
              <a:rect l="l" t="t" r="r" b="b"/>
              <a:pathLst>
                <a:path w="4875" h="9415" extrusionOk="0">
                  <a:moveTo>
                    <a:pt x="4178" y="1"/>
                  </a:moveTo>
                  <a:lnTo>
                    <a:pt x="0" y="903"/>
                  </a:lnTo>
                  <a:lnTo>
                    <a:pt x="774" y="9414"/>
                  </a:lnTo>
                  <a:lnTo>
                    <a:pt x="4875" y="8202"/>
                  </a:lnTo>
                  <a:lnTo>
                    <a:pt x="41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4"/>
            <p:cNvSpPr/>
            <p:nvPr/>
          </p:nvSpPr>
          <p:spPr>
            <a:xfrm>
              <a:off x="2355138" y="1584917"/>
              <a:ext cx="103342" cy="138578"/>
            </a:xfrm>
            <a:custGeom>
              <a:avLst/>
              <a:gdLst/>
              <a:ahLst/>
              <a:cxnLst/>
              <a:rect l="l" t="t" r="r" b="b"/>
              <a:pathLst>
                <a:path w="4540" h="6088" fill="none" extrusionOk="0">
                  <a:moveTo>
                    <a:pt x="0" y="1187"/>
                  </a:moveTo>
                  <a:lnTo>
                    <a:pt x="464" y="6087"/>
                  </a:lnTo>
                  <a:lnTo>
                    <a:pt x="4539" y="4849"/>
                  </a:lnTo>
                  <a:lnTo>
                    <a:pt x="4101" y="1"/>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4"/>
            <p:cNvSpPr/>
            <p:nvPr/>
          </p:nvSpPr>
          <p:spPr>
            <a:xfrm>
              <a:off x="2233011" y="1404105"/>
              <a:ext cx="105709" cy="220751"/>
            </a:xfrm>
            <a:custGeom>
              <a:avLst/>
              <a:gdLst/>
              <a:ahLst/>
              <a:cxnLst/>
              <a:rect l="l" t="t" r="r" b="b"/>
              <a:pathLst>
                <a:path w="4644" h="9698" extrusionOk="0">
                  <a:moveTo>
                    <a:pt x="3818" y="0"/>
                  </a:moveTo>
                  <a:lnTo>
                    <a:pt x="1" y="851"/>
                  </a:lnTo>
                  <a:lnTo>
                    <a:pt x="826" y="9698"/>
                  </a:lnTo>
                  <a:lnTo>
                    <a:pt x="4643" y="8563"/>
                  </a:lnTo>
                  <a:lnTo>
                    <a:pt x="3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4"/>
            <p:cNvSpPr/>
            <p:nvPr/>
          </p:nvSpPr>
          <p:spPr>
            <a:xfrm>
              <a:off x="2120877" y="1427005"/>
              <a:ext cx="116271" cy="231313"/>
            </a:xfrm>
            <a:custGeom>
              <a:avLst/>
              <a:gdLst/>
              <a:ahLst/>
              <a:cxnLst/>
              <a:rect l="l" t="t" r="r" b="b"/>
              <a:pathLst>
                <a:path w="5108" h="10162" extrusionOk="0">
                  <a:moveTo>
                    <a:pt x="4230" y="0"/>
                  </a:moveTo>
                  <a:lnTo>
                    <a:pt x="1" y="929"/>
                  </a:lnTo>
                  <a:lnTo>
                    <a:pt x="852" y="10162"/>
                  </a:lnTo>
                  <a:lnTo>
                    <a:pt x="5107" y="8898"/>
                  </a:lnTo>
                  <a:lnTo>
                    <a:pt x="4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4"/>
            <p:cNvSpPr/>
            <p:nvPr/>
          </p:nvSpPr>
          <p:spPr>
            <a:xfrm>
              <a:off x="2035172" y="1809184"/>
              <a:ext cx="113312" cy="142106"/>
            </a:xfrm>
            <a:custGeom>
              <a:avLst/>
              <a:gdLst/>
              <a:ahLst/>
              <a:cxnLst/>
              <a:rect l="l" t="t" r="r" b="b"/>
              <a:pathLst>
                <a:path w="4978" h="6243" fill="none" extrusionOk="0">
                  <a:moveTo>
                    <a:pt x="4488" y="1"/>
                  </a:moveTo>
                  <a:lnTo>
                    <a:pt x="0" y="1316"/>
                  </a:lnTo>
                  <a:lnTo>
                    <a:pt x="516" y="6242"/>
                  </a:lnTo>
                  <a:lnTo>
                    <a:pt x="4978" y="4901"/>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4"/>
            <p:cNvSpPr/>
            <p:nvPr/>
          </p:nvSpPr>
          <p:spPr>
            <a:xfrm>
              <a:off x="2253567" y="1616035"/>
              <a:ext cx="98061" cy="138578"/>
            </a:xfrm>
            <a:custGeom>
              <a:avLst/>
              <a:gdLst/>
              <a:ahLst/>
              <a:cxnLst/>
              <a:rect l="l" t="t" r="r" b="b"/>
              <a:pathLst>
                <a:path w="4308" h="6088" extrusionOk="0">
                  <a:moveTo>
                    <a:pt x="3817" y="1"/>
                  </a:moveTo>
                  <a:lnTo>
                    <a:pt x="0" y="1110"/>
                  </a:lnTo>
                  <a:lnTo>
                    <a:pt x="439" y="6087"/>
                  </a:lnTo>
                  <a:lnTo>
                    <a:pt x="4307" y="4927"/>
                  </a:lnTo>
                  <a:lnTo>
                    <a:pt x="38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4"/>
            <p:cNvSpPr/>
            <p:nvPr/>
          </p:nvSpPr>
          <p:spPr>
            <a:xfrm>
              <a:off x="2450837" y="1279042"/>
              <a:ext cx="452040" cy="698035"/>
            </a:xfrm>
            <a:custGeom>
              <a:avLst/>
              <a:gdLst/>
              <a:ahLst/>
              <a:cxnLst/>
              <a:rect l="l" t="t" r="r" b="b"/>
              <a:pathLst>
                <a:path w="19859" h="30666" extrusionOk="0">
                  <a:moveTo>
                    <a:pt x="19240" y="1"/>
                  </a:moveTo>
                  <a:lnTo>
                    <a:pt x="0" y="4230"/>
                  </a:lnTo>
                  <a:lnTo>
                    <a:pt x="2270" y="30666"/>
                  </a:lnTo>
                  <a:lnTo>
                    <a:pt x="19859" y="23677"/>
                  </a:lnTo>
                  <a:lnTo>
                    <a:pt x="19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4"/>
            <p:cNvSpPr/>
            <p:nvPr/>
          </p:nvSpPr>
          <p:spPr>
            <a:xfrm>
              <a:off x="2265313" y="1746971"/>
              <a:ext cx="98653" cy="134458"/>
            </a:xfrm>
            <a:custGeom>
              <a:avLst/>
              <a:gdLst/>
              <a:ahLst/>
              <a:cxnLst/>
              <a:rect l="l" t="t" r="r" b="b"/>
              <a:pathLst>
                <a:path w="4334" h="5907" extrusionOk="0">
                  <a:moveTo>
                    <a:pt x="3869" y="0"/>
                  </a:moveTo>
                  <a:lnTo>
                    <a:pt x="0" y="1109"/>
                  </a:lnTo>
                  <a:lnTo>
                    <a:pt x="439" y="5906"/>
                  </a:lnTo>
                  <a:lnTo>
                    <a:pt x="4333" y="4720"/>
                  </a:lnTo>
                  <a:lnTo>
                    <a:pt x="3869" y="0"/>
                  </a:lnTo>
                  <a:close/>
                </a:path>
              </a:pathLst>
            </a:custGeom>
            <a:solidFill>
              <a:srgbClr val="C95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4"/>
            <p:cNvSpPr/>
            <p:nvPr/>
          </p:nvSpPr>
          <p:spPr>
            <a:xfrm>
              <a:off x="2367453" y="1715853"/>
              <a:ext cx="101589" cy="134458"/>
            </a:xfrm>
            <a:custGeom>
              <a:avLst/>
              <a:gdLst/>
              <a:ahLst/>
              <a:cxnLst/>
              <a:rect l="l" t="t" r="r" b="b"/>
              <a:pathLst>
                <a:path w="4463" h="5907" extrusionOk="0">
                  <a:moveTo>
                    <a:pt x="4076" y="0"/>
                  </a:moveTo>
                  <a:lnTo>
                    <a:pt x="1" y="1186"/>
                  </a:lnTo>
                  <a:lnTo>
                    <a:pt x="413" y="5906"/>
                  </a:lnTo>
                  <a:lnTo>
                    <a:pt x="4463" y="4668"/>
                  </a:lnTo>
                  <a:lnTo>
                    <a:pt x="4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4"/>
            <p:cNvSpPr/>
            <p:nvPr/>
          </p:nvSpPr>
          <p:spPr>
            <a:xfrm>
              <a:off x="1996429" y="1451658"/>
              <a:ext cx="129177" cy="238961"/>
            </a:xfrm>
            <a:custGeom>
              <a:avLst/>
              <a:gdLst/>
              <a:ahLst/>
              <a:cxnLst/>
              <a:rect l="l" t="t" r="r" b="b"/>
              <a:pathLst>
                <a:path w="5675" h="10498" extrusionOk="0">
                  <a:moveTo>
                    <a:pt x="4771" y="0"/>
                  </a:moveTo>
                  <a:lnTo>
                    <a:pt x="0" y="1032"/>
                  </a:lnTo>
                  <a:lnTo>
                    <a:pt x="1083" y="10497"/>
                  </a:lnTo>
                  <a:lnTo>
                    <a:pt x="5674" y="9285"/>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4"/>
            <p:cNvSpPr/>
            <p:nvPr/>
          </p:nvSpPr>
          <p:spPr>
            <a:xfrm>
              <a:off x="2380952" y="1859674"/>
              <a:ext cx="102181" cy="160885"/>
            </a:xfrm>
            <a:custGeom>
              <a:avLst/>
              <a:gdLst/>
              <a:ahLst/>
              <a:cxnLst/>
              <a:rect l="l" t="t" r="r" b="b"/>
              <a:pathLst>
                <a:path w="4489" h="7068" extrusionOk="0">
                  <a:moveTo>
                    <a:pt x="4024" y="1"/>
                  </a:moveTo>
                  <a:lnTo>
                    <a:pt x="1" y="1316"/>
                  </a:lnTo>
                  <a:lnTo>
                    <a:pt x="517" y="7068"/>
                  </a:lnTo>
                  <a:lnTo>
                    <a:pt x="4489" y="5494"/>
                  </a:lnTo>
                  <a:lnTo>
                    <a:pt x="4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4"/>
            <p:cNvSpPr/>
            <p:nvPr/>
          </p:nvSpPr>
          <p:spPr>
            <a:xfrm>
              <a:off x="2052200" y="1963021"/>
              <a:ext cx="117432" cy="186698"/>
            </a:xfrm>
            <a:custGeom>
              <a:avLst/>
              <a:gdLst/>
              <a:ahLst/>
              <a:cxnLst/>
              <a:rect l="l" t="t" r="r" b="b"/>
              <a:pathLst>
                <a:path w="5159" h="8202" extrusionOk="0">
                  <a:moveTo>
                    <a:pt x="4514" y="0"/>
                  </a:moveTo>
                  <a:lnTo>
                    <a:pt x="0" y="1496"/>
                  </a:lnTo>
                  <a:lnTo>
                    <a:pt x="697" y="8201"/>
                  </a:lnTo>
                  <a:lnTo>
                    <a:pt x="5158" y="6422"/>
                  </a:lnTo>
                  <a:lnTo>
                    <a:pt x="45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4"/>
            <p:cNvSpPr/>
            <p:nvPr/>
          </p:nvSpPr>
          <p:spPr>
            <a:xfrm>
              <a:off x="2279404" y="1893729"/>
              <a:ext cx="101566" cy="166758"/>
            </a:xfrm>
            <a:custGeom>
              <a:avLst/>
              <a:gdLst/>
              <a:ahLst/>
              <a:cxnLst/>
              <a:rect l="l" t="t" r="r" b="b"/>
              <a:pathLst>
                <a:path w="4462" h="7326" extrusionOk="0">
                  <a:moveTo>
                    <a:pt x="3895" y="1"/>
                  </a:moveTo>
                  <a:lnTo>
                    <a:pt x="0" y="1264"/>
                  </a:lnTo>
                  <a:lnTo>
                    <a:pt x="542" y="7325"/>
                  </a:lnTo>
                  <a:lnTo>
                    <a:pt x="4462" y="5778"/>
                  </a:lnTo>
                  <a:lnTo>
                    <a:pt x="38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4"/>
            <p:cNvSpPr/>
            <p:nvPr/>
          </p:nvSpPr>
          <p:spPr>
            <a:xfrm>
              <a:off x="2142025" y="1645400"/>
              <a:ext cx="108031" cy="141492"/>
            </a:xfrm>
            <a:custGeom>
              <a:avLst/>
              <a:gdLst/>
              <a:ahLst/>
              <a:cxnLst/>
              <a:rect l="l" t="t" r="r" b="b"/>
              <a:pathLst>
                <a:path w="4746" h="6216" fill="none" extrusionOk="0">
                  <a:moveTo>
                    <a:pt x="4746" y="5004"/>
                  </a:moveTo>
                  <a:lnTo>
                    <a:pt x="4256" y="0"/>
                  </a:lnTo>
                  <a:lnTo>
                    <a:pt x="0" y="1238"/>
                  </a:lnTo>
                  <a:lnTo>
                    <a:pt x="516" y="6216"/>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4"/>
            <p:cNvSpPr/>
            <p:nvPr/>
          </p:nvSpPr>
          <p:spPr>
            <a:xfrm>
              <a:off x="2167839" y="1926599"/>
              <a:ext cx="112151" cy="177912"/>
            </a:xfrm>
            <a:custGeom>
              <a:avLst/>
              <a:gdLst/>
              <a:ahLst/>
              <a:cxnLst/>
              <a:rect l="l" t="t" r="r" b="b"/>
              <a:pathLst>
                <a:path w="4927" h="7816" extrusionOk="0">
                  <a:moveTo>
                    <a:pt x="4334" y="1"/>
                  </a:moveTo>
                  <a:lnTo>
                    <a:pt x="1" y="1419"/>
                  </a:lnTo>
                  <a:lnTo>
                    <a:pt x="594" y="7816"/>
                  </a:lnTo>
                  <a:lnTo>
                    <a:pt x="4927" y="6088"/>
                  </a:lnTo>
                  <a:lnTo>
                    <a:pt x="43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4"/>
            <p:cNvSpPr/>
            <p:nvPr/>
          </p:nvSpPr>
          <p:spPr>
            <a:xfrm>
              <a:off x="2021082" y="1677679"/>
              <a:ext cx="117432" cy="147387"/>
            </a:xfrm>
            <a:custGeom>
              <a:avLst/>
              <a:gdLst/>
              <a:ahLst/>
              <a:cxnLst/>
              <a:rect l="l" t="t" r="r" b="b"/>
              <a:pathLst>
                <a:path w="5159" h="6475" extrusionOk="0">
                  <a:moveTo>
                    <a:pt x="4643" y="1"/>
                  </a:moveTo>
                  <a:lnTo>
                    <a:pt x="0" y="1342"/>
                  </a:lnTo>
                  <a:lnTo>
                    <a:pt x="542" y="6474"/>
                  </a:lnTo>
                  <a:lnTo>
                    <a:pt x="5158" y="5081"/>
                  </a:lnTo>
                  <a:lnTo>
                    <a:pt x="4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4"/>
            <p:cNvSpPr/>
            <p:nvPr/>
          </p:nvSpPr>
          <p:spPr>
            <a:xfrm>
              <a:off x="2153748" y="1776314"/>
              <a:ext cx="108645" cy="139147"/>
            </a:xfrm>
            <a:custGeom>
              <a:avLst/>
              <a:gdLst/>
              <a:ahLst/>
              <a:cxnLst/>
              <a:rect l="l" t="t" r="r" b="b"/>
              <a:pathLst>
                <a:path w="4773" h="6113" extrusionOk="0">
                  <a:moveTo>
                    <a:pt x="4282" y="1"/>
                  </a:moveTo>
                  <a:lnTo>
                    <a:pt x="1" y="1239"/>
                  </a:lnTo>
                  <a:lnTo>
                    <a:pt x="439" y="6113"/>
                  </a:lnTo>
                  <a:lnTo>
                    <a:pt x="4772" y="4798"/>
                  </a:lnTo>
                  <a:lnTo>
                    <a:pt x="42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4"/>
            <p:cNvSpPr/>
            <p:nvPr/>
          </p:nvSpPr>
          <p:spPr>
            <a:xfrm>
              <a:off x="2023426" y="1352432"/>
              <a:ext cx="460281" cy="220751"/>
            </a:xfrm>
            <a:custGeom>
              <a:avLst/>
              <a:gdLst/>
              <a:ahLst/>
              <a:cxnLst/>
              <a:rect l="l" t="t" r="r" b="b"/>
              <a:pathLst>
                <a:path w="20221" h="9698" extrusionOk="0">
                  <a:moveTo>
                    <a:pt x="19782" y="1"/>
                  </a:moveTo>
                  <a:lnTo>
                    <a:pt x="0" y="4540"/>
                  </a:lnTo>
                  <a:lnTo>
                    <a:pt x="516" y="9698"/>
                  </a:lnTo>
                  <a:lnTo>
                    <a:pt x="20220" y="4952"/>
                  </a:lnTo>
                  <a:lnTo>
                    <a:pt x="197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4"/>
            <p:cNvSpPr/>
            <p:nvPr/>
          </p:nvSpPr>
          <p:spPr>
            <a:xfrm>
              <a:off x="2495454" y="1424023"/>
              <a:ext cx="379246" cy="412183"/>
            </a:xfrm>
            <a:custGeom>
              <a:avLst/>
              <a:gdLst/>
              <a:ahLst/>
              <a:cxnLst/>
              <a:rect l="l" t="t" r="r" b="b"/>
              <a:pathLst>
                <a:path w="16661" h="18108" extrusionOk="0">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4"/>
            <p:cNvSpPr/>
            <p:nvPr/>
          </p:nvSpPr>
          <p:spPr>
            <a:xfrm>
              <a:off x="2594088" y="1701763"/>
              <a:ext cx="236593" cy="104503"/>
            </a:xfrm>
            <a:custGeom>
              <a:avLst/>
              <a:gdLst/>
              <a:ahLst/>
              <a:cxnLst/>
              <a:rect l="l" t="t" r="r" b="b"/>
              <a:pathLst>
                <a:path w="10394" h="4591" extrusionOk="0">
                  <a:moveTo>
                    <a:pt x="10342" y="0"/>
                  </a:moveTo>
                  <a:lnTo>
                    <a:pt x="0" y="3430"/>
                  </a:lnTo>
                  <a:lnTo>
                    <a:pt x="0" y="4591"/>
                  </a:lnTo>
                  <a:lnTo>
                    <a:pt x="10394" y="1083"/>
                  </a:lnTo>
                  <a:lnTo>
                    <a:pt x="10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4"/>
            <p:cNvSpPr/>
            <p:nvPr/>
          </p:nvSpPr>
          <p:spPr>
            <a:xfrm>
              <a:off x="2611093" y="1737570"/>
              <a:ext cx="219590" cy="98653"/>
            </a:xfrm>
            <a:custGeom>
              <a:avLst/>
              <a:gdLst/>
              <a:ahLst/>
              <a:cxnLst/>
              <a:rect l="l" t="t" r="r" b="b"/>
              <a:pathLst>
                <a:path w="9647" h="4334" extrusionOk="0">
                  <a:moveTo>
                    <a:pt x="9595" y="0"/>
                  </a:moveTo>
                  <a:lnTo>
                    <a:pt x="1" y="3353"/>
                  </a:lnTo>
                  <a:lnTo>
                    <a:pt x="1" y="4333"/>
                  </a:lnTo>
                  <a:lnTo>
                    <a:pt x="9647" y="1109"/>
                  </a:lnTo>
                  <a:lnTo>
                    <a:pt x="9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4"/>
            <p:cNvSpPr/>
            <p:nvPr/>
          </p:nvSpPr>
          <p:spPr>
            <a:xfrm>
              <a:off x="2483116" y="1380021"/>
              <a:ext cx="95716" cy="193163"/>
            </a:xfrm>
            <a:custGeom>
              <a:avLst/>
              <a:gdLst/>
              <a:ahLst/>
              <a:cxnLst/>
              <a:rect l="l" t="t" r="r" b="b"/>
              <a:pathLst>
                <a:path w="4205" h="8486" fill="none" extrusionOk="0">
                  <a:moveTo>
                    <a:pt x="568" y="8486"/>
                  </a:moveTo>
                  <a:lnTo>
                    <a:pt x="1" y="929"/>
                  </a:lnTo>
                  <a:lnTo>
                    <a:pt x="4204" y="1"/>
                  </a:lnTo>
                </a:path>
              </a:pathLst>
            </a:custGeom>
            <a:no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4"/>
            <p:cNvSpPr/>
            <p:nvPr/>
          </p:nvSpPr>
          <p:spPr>
            <a:xfrm>
              <a:off x="2550633" y="1806248"/>
              <a:ext cx="321725" cy="120368"/>
            </a:xfrm>
            <a:custGeom>
              <a:avLst/>
              <a:gdLst/>
              <a:ahLst/>
              <a:cxnLst/>
              <a:rect l="l" t="t" r="r" b="b"/>
              <a:pathLst>
                <a:path w="14134" h="5288" fill="none" extrusionOk="0">
                  <a:moveTo>
                    <a:pt x="1" y="5288"/>
                  </a:moveTo>
                  <a:lnTo>
                    <a:pt x="14134" y="1"/>
                  </a:lnTo>
                </a:path>
              </a:pathLst>
            </a:custGeom>
            <a:no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4"/>
            <p:cNvSpPr/>
            <p:nvPr/>
          </p:nvSpPr>
          <p:spPr>
            <a:xfrm>
              <a:off x="2045143" y="1712917"/>
              <a:ext cx="72225" cy="89252"/>
            </a:xfrm>
            <a:custGeom>
              <a:avLst/>
              <a:gdLst/>
              <a:ahLst/>
              <a:cxnLst/>
              <a:rect l="l" t="t" r="r" b="b"/>
              <a:pathLst>
                <a:path w="3173" h="3921" fill="none" extrusionOk="0">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4"/>
            <p:cNvSpPr/>
            <p:nvPr/>
          </p:nvSpPr>
          <p:spPr>
            <a:xfrm>
              <a:off x="2279973" y="1781595"/>
              <a:ext cx="73409" cy="73409"/>
            </a:xfrm>
            <a:custGeom>
              <a:avLst/>
              <a:gdLst/>
              <a:ahLst/>
              <a:cxnLst/>
              <a:rect l="l" t="t" r="r" b="b"/>
              <a:pathLst>
                <a:path w="3225" h="3225" fill="none" extrusionOk="0">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4"/>
            <p:cNvSpPr/>
            <p:nvPr/>
          </p:nvSpPr>
          <p:spPr>
            <a:xfrm>
              <a:off x="795828" y="1451658"/>
              <a:ext cx="1047917" cy="1578033"/>
            </a:xfrm>
            <a:custGeom>
              <a:avLst/>
              <a:gdLst/>
              <a:ahLst/>
              <a:cxnLst/>
              <a:rect l="l" t="t" r="r" b="b"/>
              <a:pathLst>
                <a:path w="46037" h="69326" extrusionOk="0">
                  <a:moveTo>
                    <a:pt x="42219" y="0"/>
                  </a:moveTo>
                  <a:lnTo>
                    <a:pt x="0" y="24785"/>
                  </a:lnTo>
                  <a:lnTo>
                    <a:pt x="7608" y="69326"/>
                  </a:lnTo>
                  <a:lnTo>
                    <a:pt x="46036" y="38893"/>
                  </a:lnTo>
                  <a:lnTo>
                    <a:pt x="4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4"/>
            <p:cNvSpPr/>
            <p:nvPr/>
          </p:nvSpPr>
          <p:spPr>
            <a:xfrm>
              <a:off x="1306576" y="1699395"/>
              <a:ext cx="210212" cy="341119"/>
            </a:xfrm>
            <a:custGeom>
              <a:avLst/>
              <a:gdLst/>
              <a:ahLst/>
              <a:cxnLst/>
              <a:rect l="l" t="t" r="r" b="b"/>
              <a:pathLst>
                <a:path w="9235" h="14986" extrusionOk="0">
                  <a:moveTo>
                    <a:pt x="7841" y="1"/>
                  </a:moveTo>
                  <a:lnTo>
                    <a:pt x="1" y="4618"/>
                  </a:lnTo>
                  <a:lnTo>
                    <a:pt x="1600" y="14985"/>
                  </a:lnTo>
                  <a:lnTo>
                    <a:pt x="9234" y="10137"/>
                  </a:lnTo>
                  <a:lnTo>
                    <a:pt x="78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4"/>
            <p:cNvSpPr/>
            <p:nvPr/>
          </p:nvSpPr>
          <p:spPr>
            <a:xfrm>
              <a:off x="1190936" y="2375157"/>
              <a:ext cx="214286" cy="334062"/>
            </a:xfrm>
            <a:custGeom>
              <a:avLst/>
              <a:gdLst/>
              <a:ahLst/>
              <a:cxnLst/>
              <a:rect l="l" t="t" r="r" b="b"/>
              <a:pathLst>
                <a:path w="9414" h="14676" extrusionOk="0">
                  <a:moveTo>
                    <a:pt x="7995" y="0"/>
                  </a:moveTo>
                  <a:lnTo>
                    <a:pt x="0" y="5494"/>
                  </a:lnTo>
                  <a:lnTo>
                    <a:pt x="1419" y="14675"/>
                  </a:lnTo>
                  <a:lnTo>
                    <a:pt x="9414" y="8743"/>
                  </a:lnTo>
                  <a:lnTo>
                    <a:pt x="7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4"/>
            <p:cNvSpPr/>
            <p:nvPr/>
          </p:nvSpPr>
          <p:spPr>
            <a:xfrm>
              <a:off x="1147481" y="2100969"/>
              <a:ext cx="217837" cy="349336"/>
            </a:xfrm>
            <a:custGeom>
              <a:avLst/>
              <a:gdLst/>
              <a:ahLst/>
              <a:cxnLst/>
              <a:rect l="l" t="t" r="r" b="b"/>
              <a:pathLst>
                <a:path w="9570" h="15347" extrusionOk="0">
                  <a:moveTo>
                    <a:pt x="7996" y="1"/>
                  </a:moveTo>
                  <a:lnTo>
                    <a:pt x="1" y="5185"/>
                  </a:lnTo>
                  <a:lnTo>
                    <a:pt x="1574" y="15346"/>
                  </a:lnTo>
                  <a:lnTo>
                    <a:pt x="9569" y="9982"/>
                  </a:lnTo>
                  <a:lnTo>
                    <a:pt x="79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4"/>
            <p:cNvSpPr/>
            <p:nvPr/>
          </p:nvSpPr>
          <p:spPr>
            <a:xfrm>
              <a:off x="1392304" y="2246565"/>
              <a:ext cx="194915" cy="314122"/>
            </a:xfrm>
            <a:custGeom>
              <a:avLst/>
              <a:gdLst/>
              <a:ahLst/>
              <a:cxnLst/>
              <a:rect l="l" t="t" r="r" b="b"/>
              <a:pathLst>
                <a:path w="8563" h="13800" extrusionOk="0">
                  <a:moveTo>
                    <a:pt x="7402" y="1"/>
                  </a:moveTo>
                  <a:lnTo>
                    <a:pt x="0" y="5082"/>
                  </a:lnTo>
                  <a:lnTo>
                    <a:pt x="1342" y="13799"/>
                  </a:lnTo>
                  <a:lnTo>
                    <a:pt x="8563" y="8435"/>
                  </a:lnTo>
                  <a:lnTo>
                    <a:pt x="74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4"/>
            <p:cNvSpPr/>
            <p:nvPr/>
          </p:nvSpPr>
          <p:spPr>
            <a:xfrm>
              <a:off x="1102272" y="1817402"/>
              <a:ext cx="219590" cy="351089"/>
            </a:xfrm>
            <a:custGeom>
              <a:avLst/>
              <a:gdLst/>
              <a:ahLst/>
              <a:cxnLst/>
              <a:rect l="l" t="t" r="r" b="b"/>
              <a:pathLst>
                <a:path w="9647" h="15424" extrusionOk="0">
                  <a:moveTo>
                    <a:pt x="7970" y="1"/>
                  </a:moveTo>
                  <a:lnTo>
                    <a:pt x="1" y="4695"/>
                  </a:lnTo>
                  <a:lnTo>
                    <a:pt x="1651" y="15424"/>
                  </a:lnTo>
                  <a:lnTo>
                    <a:pt x="9647" y="10369"/>
                  </a:lnTo>
                  <a:lnTo>
                    <a:pt x="7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4"/>
            <p:cNvSpPr/>
            <p:nvPr/>
          </p:nvSpPr>
          <p:spPr>
            <a:xfrm>
              <a:off x="929086" y="2232475"/>
              <a:ext cx="234272" cy="361082"/>
            </a:xfrm>
            <a:custGeom>
              <a:avLst/>
              <a:gdLst/>
              <a:ahLst/>
              <a:cxnLst/>
              <a:rect l="l" t="t" r="r" b="b"/>
              <a:pathLst>
                <a:path w="10292" h="15863" extrusionOk="0">
                  <a:moveTo>
                    <a:pt x="8666" y="1"/>
                  </a:moveTo>
                  <a:lnTo>
                    <a:pt x="1" y="5623"/>
                  </a:lnTo>
                  <a:lnTo>
                    <a:pt x="1754" y="15862"/>
                  </a:lnTo>
                  <a:lnTo>
                    <a:pt x="10291" y="10137"/>
                  </a:lnTo>
                  <a:lnTo>
                    <a:pt x="8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4"/>
            <p:cNvSpPr/>
            <p:nvPr/>
          </p:nvSpPr>
          <p:spPr>
            <a:xfrm>
              <a:off x="1350032" y="1975336"/>
              <a:ext cx="204316" cy="339343"/>
            </a:xfrm>
            <a:custGeom>
              <a:avLst/>
              <a:gdLst/>
              <a:ahLst/>
              <a:cxnLst/>
              <a:rect l="l" t="t" r="r" b="b"/>
              <a:pathLst>
                <a:path w="8976" h="14908" extrusionOk="0">
                  <a:moveTo>
                    <a:pt x="7609" y="1"/>
                  </a:moveTo>
                  <a:lnTo>
                    <a:pt x="0" y="4927"/>
                  </a:lnTo>
                  <a:lnTo>
                    <a:pt x="1548" y="14908"/>
                  </a:lnTo>
                  <a:lnTo>
                    <a:pt x="8976" y="9930"/>
                  </a:lnTo>
                  <a:lnTo>
                    <a:pt x="76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4"/>
            <p:cNvSpPr/>
            <p:nvPr/>
          </p:nvSpPr>
          <p:spPr>
            <a:xfrm>
              <a:off x="1542020" y="1850296"/>
              <a:ext cx="197260" cy="339343"/>
            </a:xfrm>
            <a:custGeom>
              <a:avLst/>
              <a:gdLst/>
              <a:ahLst/>
              <a:cxnLst/>
              <a:rect l="l" t="t" r="r" b="b"/>
              <a:pathLst>
                <a:path w="8666" h="14908" extrusionOk="0">
                  <a:moveTo>
                    <a:pt x="7660" y="0"/>
                  </a:moveTo>
                  <a:lnTo>
                    <a:pt x="0" y="4978"/>
                  </a:lnTo>
                  <a:lnTo>
                    <a:pt x="1315" y="14907"/>
                  </a:lnTo>
                  <a:lnTo>
                    <a:pt x="8666" y="9981"/>
                  </a:lnTo>
                  <a:lnTo>
                    <a:pt x="76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4"/>
            <p:cNvSpPr/>
            <p:nvPr/>
          </p:nvSpPr>
          <p:spPr>
            <a:xfrm>
              <a:off x="977823" y="2513697"/>
              <a:ext cx="227215" cy="349928"/>
            </a:xfrm>
            <a:custGeom>
              <a:avLst/>
              <a:gdLst/>
              <a:ahLst/>
              <a:cxnLst/>
              <a:rect l="l" t="t" r="r" b="b"/>
              <a:pathLst>
                <a:path w="9982" h="15373" extrusionOk="0">
                  <a:moveTo>
                    <a:pt x="8511" y="1"/>
                  </a:moveTo>
                  <a:lnTo>
                    <a:pt x="0" y="5829"/>
                  </a:lnTo>
                  <a:lnTo>
                    <a:pt x="1625" y="15372"/>
                  </a:lnTo>
                  <a:lnTo>
                    <a:pt x="9981" y="9182"/>
                  </a:lnTo>
                  <a:lnTo>
                    <a:pt x="8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4"/>
            <p:cNvSpPr/>
            <p:nvPr/>
          </p:nvSpPr>
          <p:spPr>
            <a:xfrm>
              <a:off x="1578419" y="2120933"/>
              <a:ext cx="184353" cy="305291"/>
            </a:xfrm>
            <a:custGeom>
              <a:avLst/>
              <a:gdLst/>
              <a:ahLst/>
              <a:cxnLst/>
              <a:rect l="l" t="t" r="r" b="b"/>
              <a:pathLst>
                <a:path w="8099" h="13412" extrusionOk="0">
                  <a:moveTo>
                    <a:pt x="7273" y="1"/>
                  </a:moveTo>
                  <a:lnTo>
                    <a:pt x="0" y="5004"/>
                  </a:lnTo>
                  <a:lnTo>
                    <a:pt x="1109" y="13412"/>
                  </a:lnTo>
                  <a:lnTo>
                    <a:pt x="8098" y="8228"/>
                  </a:lnTo>
                  <a:lnTo>
                    <a:pt x="7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4"/>
            <p:cNvSpPr/>
            <p:nvPr/>
          </p:nvSpPr>
          <p:spPr>
            <a:xfrm>
              <a:off x="1505029" y="1579636"/>
              <a:ext cx="207253" cy="338752"/>
            </a:xfrm>
            <a:custGeom>
              <a:avLst/>
              <a:gdLst/>
              <a:ahLst/>
              <a:cxnLst/>
              <a:rect l="l" t="t" r="r" b="b"/>
              <a:pathLst>
                <a:path w="9105" h="14882" extrusionOk="0">
                  <a:moveTo>
                    <a:pt x="8099" y="1"/>
                  </a:moveTo>
                  <a:lnTo>
                    <a:pt x="0" y="4746"/>
                  </a:lnTo>
                  <a:lnTo>
                    <a:pt x="1367" y="14882"/>
                  </a:lnTo>
                  <a:lnTo>
                    <a:pt x="9104" y="10007"/>
                  </a:lnTo>
                  <a:lnTo>
                    <a:pt x="80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4"/>
            <p:cNvSpPr/>
            <p:nvPr/>
          </p:nvSpPr>
          <p:spPr>
            <a:xfrm>
              <a:off x="876844" y="1937776"/>
              <a:ext cx="241874" cy="369868"/>
            </a:xfrm>
            <a:custGeom>
              <a:avLst/>
              <a:gdLst/>
              <a:ahLst/>
              <a:cxnLst/>
              <a:rect l="l" t="t" r="r" b="b"/>
              <a:pathLst>
                <a:path w="10626" h="16249" extrusionOk="0">
                  <a:moveTo>
                    <a:pt x="8898" y="0"/>
                  </a:moveTo>
                  <a:lnTo>
                    <a:pt x="0" y="5210"/>
                  </a:lnTo>
                  <a:lnTo>
                    <a:pt x="1883" y="16248"/>
                  </a:lnTo>
                  <a:lnTo>
                    <a:pt x="10626" y="10729"/>
                  </a:lnTo>
                  <a:lnTo>
                    <a:pt x="88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4"/>
            <p:cNvSpPr/>
            <p:nvPr/>
          </p:nvSpPr>
          <p:spPr>
            <a:xfrm>
              <a:off x="944361" y="2046427"/>
              <a:ext cx="144428" cy="221297"/>
            </a:xfrm>
            <a:custGeom>
              <a:avLst/>
              <a:gdLst/>
              <a:ahLst/>
              <a:cxnLst/>
              <a:rect l="l" t="t" r="r" b="b"/>
              <a:pathLst>
                <a:path w="6345" h="9722" extrusionOk="0">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4"/>
            <p:cNvSpPr/>
            <p:nvPr/>
          </p:nvSpPr>
          <p:spPr>
            <a:xfrm>
              <a:off x="912378" y="2098624"/>
              <a:ext cx="57248" cy="57043"/>
            </a:xfrm>
            <a:custGeom>
              <a:avLst/>
              <a:gdLst/>
              <a:ahLst/>
              <a:cxnLst/>
              <a:rect l="l" t="t" r="r" b="b"/>
              <a:pathLst>
                <a:path w="2515" h="2506" extrusionOk="0">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4"/>
            <p:cNvSpPr/>
            <p:nvPr/>
          </p:nvSpPr>
          <p:spPr>
            <a:xfrm>
              <a:off x="927015" y="2025029"/>
              <a:ext cx="114222" cy="94760"/>
            </a:xfrm>
            <a:custGeom>
              <a:avLst/>
              <a:gdLst/>
              <a:ahLst/>
              <a:cxnLst/>
              <a:rect l="l" t="t" r="r" b="b"/>
              <a:pathLst>
                <a:path w="5018" h="4163" extrusionOk="0">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4"/>
            <p:cNvSpPr/>
            <p:nvPr/>
          </p:nvSpPr>
          <p:spPr>
            <a:xfrm>
              <a:off x="1018320" y="2052665"/>
              <a:ext cx="58022" cy="67468"/>
            </a:xfrm>
            <a:custGeom>
              <a:avLst/>
              <a:gdLst/>
              <a:ahLst/>
              <a:cxnLst/>
              <a:rect l="l" t="t" r="r" b="b"/>
              <a:pathLst>
                <a:path w="2549" h="2964" extrusionOk="0">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4"/>
            <p:cNvSpPr/>
            <p:nvPr/>
          </p:nvSpPr>
          <p:spPr>
            <a:xfrm>
              <a:off x="1583109" y="1977408"/>
              <a:ext cx="120960" cy="184649"/>
            </a:xfrm>
            <a:custGeom>
              <a:avLst/>
              <a:gdLst/>
              <a:ahLst/>
              <a:cxnLst/>
              <a:rect l="l" t="t" r="r" b="b"/>
              <a:pathLst>
                <a:path w="5314" h="8112" extrusionOk="0">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4"/>
            <p:cNvSpPr/>
            <p:nvPr/>
          </p:nvSpPr>
          <p:spPr>
            <a:xfrm>
              <a:off x="1556248" y="2021137"/>
              <a:ext cx="48006" cy="47801"/>
            </a:xfrm>
            <a:custGeom>
              <a:avLst/>
              <a:gdLst/>
              <a:ahLst/>
              <a:cxnLst/>
              <a:rect l="l" t="t" r="r" b="b"/>
              <a:pathLst>
                <a:path w="2109" h="2100" extrusionOk="0">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4"/>
            <p:cNvSpPr/>
            <p:nvPr/>
          </p:nvSpPr>
          <p:spPr>
            <a:xfrm>
              <a:off x="1567925" y="1959834"/>
              <a:ext cx="96809" cy="78940"/>
            </a:xfrm>
            <a:custGeom>
              <a:avLst/>
              <a:gdLst/>
              <a:ahLst/>
              <a:cxnLst/>
              <a:rect l="l" t="t" r="r" b="b"/>
              <a:pathLst>
                <a:path w="4253" h="3468" extrusionOk="0">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4"/>
            <p:cNvSpPr/>
            <p:nvPr/>
          </p:nvSpPr>
          <p:spPr>
            <a:xfrm>
              <a:off x="1645345" y="1982644"/>
              <a:ext cx="48416" cy="56360"/>
            </a:xfrm>
            <a:custGeom>
              <a:avLst/>
              <a:gdLst/>
              <a:ahLst/>
              <a:cxnLst/>
              <a:rect l="l" t="t" r="r" b="b"/>
              <a:pathLst>
                <a:path w="2127" h="2476" extrusionOk="0">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4"/>
            <p:cNvSpPr/>
            <p:nvPr/>
          </p:nvSpPr>
          <p:spPr>
            <a:xfrm>
              <a:off x="1193281" y="2198853"/>
              <a:ext cx="144428" cy="220933"/>
            </a:xfrm>
            <a:custGeom>
              <a:avLst/>
              <a:gdLst/>
              <a:ahLst/>
              <a:cxnLst/>
              <a:rect l="l" t="t" r="r" b="b"/>
              <a:pathLst>
                <a:path w="6345" h="9706" extrusionOk="0">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4"/>
            <p:cNvSpPr/>
            <p:nvPr/>
          </p:nvSpPr>
          <p:spPr>
            <a:xfrm>
              <a:off x="1160638" y="2251277"/>
              <a:ext cx="57316" cy="57384"/>
            </a:xfrm>
            <a:custGeom>
              <a:avLst/>
              <a:gdLst/>
              <a:ahLst/>
              <a:cxnLst/>
              <a:rect l="l" t="t" r="r" b="b"/>
              <a:pathLst>
                <a:path w="2518" h="2521" extrusionOk="0">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4"/>
            <p:cNvSpPr/>
            <p:nvPr/>
          </p:nvSpPr>
          <p:spPr>
            <a:xfrm>
              <a:off x="1174660" y="2177227"/>
              <a:ext cx="115497" cy="95193"/>
            </a:xfrm>
            <a:custGeom>
              <a:avLst/>
              <a:gdLst/>
              <a:ahLst/>
              <a:cxnLst/>
              <a:rect l="l" t="t" r="r" b="b"/>
              <a:pathLst>
                <a:path w="5074" h="4182" extrusionOk="0">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4"/>
            <p:cNvSpPr/>
            <p:nvPr/>
          </p:nvSpPr>
          <p:spPr>
            <a:xfrm>
              <a:off x="1267240" y="2205272"/>
              <a:ext cx="58181" cy="67445"/>
            </a:xfrm>
            <a:custGeom>
              <a:avLst/>
              <a:gdLst/>
              <a:ahLst/>
              <a:cxnLst/>
              <a:rect l="l" t="t" r="r" b="b"/>
              <a:pathLst>
                <a:path w="2556" h="2963" extrusionOk="0">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4"/>
            <p:cNvSpPr/>
            <p:nvPr/>
          </p:nvSpPr>
          <p:spPr>
            <a:xfrm>
              <a:off x="1044156" y="2617681"/>
              <a:ext cx="132114" cy="202495"/>
            </a:xfrm>
            <a:custGeom>
              <a:avLst/>
              <a:gdLst/>
              <a:ahLst/>
              <a:cxnLst/>
              <a:rect l="l" t="t" r="r" b="b"/>
              <a:pathLst>
                <a:path w="5804" h="8896" extrusionOk="0">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4"/>
            <p:cNvSpPr/>
            <p:nvPr/>
          </p:nvSpPr>
          <p:spPr>
            <a:xfrm>
              <a:off x="1015087" y="2665758"/>
              <a:ext cx="51990" cy="51944"/>
            </a:xfrm>
            <a:custGeom>
              <a:avLst/>
              <a:gdLst/>
              <a:ahLst/>
              <a:cxnLst/>
              <a:rect l="l" t="t" r="r" b="b"/>
              <a:pathLst>
                <a:path w="2284" h="2282" extrusionOk="0">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4"/>
            <p:cNvSpPr/>
            <p:nvPr/>
          </p:nvSpPr>
          <p:spPr>
            <a:xfrm>
              <a:off x="1028381" y="2598400"/>
              <a:ext cx="104434" cy="86748"/>
            </a:xfrm>
            <a:custGeom>
              <a:avLst/>
              <a:gdLst/>
              <a:ahLst/>
              <a:cxnLst/>
              <a:rect l="l" t="t" r="r" b="b"/>
              <a:pathLst>
                <a:path w="4588" h="3811" extrusionOk="0">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4"/>
            <p:cNvSpPr/>
            <p:nvPr/>
          </p:nvSpPr>
          <p:spPr>
            <a:xfrm>
              <a:off x="1112265" y="2623691"/>
              <a:ext cx="52946" cy="61732"/>
            </a:xfrm>
            <a:custGeom>
              <a:avLst/>
              <a:gdLst/>
              <a:ahLst/>
              <a:cxnLst/>
              <a:rect l="l" t="t" r="r" b="b"/>
              <a:pathLst>
                <a:path w="2326" h="2712" extrusionOk="0">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4"/>
            <p:cNvSpPr/>
            <p:nvPr/>
          </p:nvSpPr>
          <p:spPr>
            <a:xfrm>
              <a:off x="1388775" y="2068849"/>
              <a:ext cx="145020" cy="221183"/>
            </a:xfrm>
            <a:custGeom>
              <a:avLst/>
              <a:gdLst/>
              <a:ahLst/>
              <a:cxnLst/>
              <a:rect l="l" t="t" r="r" b="b"/>
              <a:pathLst>
                <a:path w="6371" h="9717" extrusionOk="0">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4"/>
            <p:cNvSpPr/>
            <p:nvPr/>
          </p:nvSpPr>
          <p:spPr>
            <a:xfrm>
              <a:off x="1356815" y="2120933"/>
              <a:ext cx="57225" cy="57043"/>
            </a:xfrm>
            <a:custGeom>
              <a:avLst/>
              <a:gdLst/>
              <a:ahLst/>
              <a:cxnLst/>
              <a:rect l="l" t="t" r="r" b="b"/>
              <a:pathLst>
                <a:path w="2514" h="2506" extrusionOk="0">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4"/>
            <p:cNvSpPr/>
            <p:nvPr/>
          </p:nvSpPr>
          <p:spPr>
            <a:xfrm>
              <a:off x="1372021" y="2046883"/>
              <a:ext cx="114222" cy="95216"/>
            </a:xfrm>
            <a:custGeom>
              <a:avLst/>
              <a:gdLst/>
              <a:ahLst/>
              <a:cxnLst/>
              <a:rect l="l" t="t" r="r" b="b"/>
              <a:pathLst>
                <a:path w="5018" h="4183" extrusionOk="0">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4"/>
            <p:cNvSpPr/>
            <p:nvPr/>
          </p:nvSpPr>
          <p:spPr>
            <a:xfrm>
              <a:off x="1463349" y="2074950"/>
              <a:ext cx="58113" cy="67445"/>
            </a:xfrm>
            <a:custGeom>
              <a:avLst/>
              <a:gdLst/>
              <a:ahLst/>
              <a:cxnLst/>
              <a:rect l="l" t="t" r="r" b="b"/>
              <a:pathLst>
                <a:path w="2553" h="2963" extrusionOk="0">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4"/>
            <p:cNvSpPr/>
            <p:nvPr/>
          </p:nvSpPr>
          <p:spPr>
            <a:xfrm>
              <a:off x="1455132" y="2347841"/>
              <a:ext cx="111559" cy="170582"/>
            </a:xfrm>
            <a:custGeom>
              <a:avLst/>
              <a:gdLst/>
              <a:ahLst/>
              <a:cxnLst/>
              <a:rect l="l" t="t" r="r" b="b"/>
              <a:pathLst>
                <a:path w="4901" h="7494" extrusionOk="0">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4"/>
            <p:cNvSpPr/>
            <p:nvPr/>
          </p:nvSpPr>
          <p:spPr>
            <a:xfrm>
              <a:off x="1430752" y="2388064"/>
              <a:ext cx="43772" cy="44091"/>
            </a:xfrm>
            <a:custGeom>
              <a:avLst/>
              <a:gdLst/>
              <a:ahLst/>
              <a:cxnLst/>
              <a:rect l="l" t="t" r="r" b="b"/>
              <a:pathLst>
                <a:path w="1923" h="1937" extrusionOk="0">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4"/>
            <p:cNvSpPr/>
            <p:nvPr/>
          </p:nvSpPr>
          <p:spPr>
            <a:xfrm>
              <a:off x="1441838" y="2331064"/>
              <a:ext cx="88455" cy="73455"/>
            </a:xfrm>
            <a:custGeom>
              <a:avLst/>
              <a:gdLst/>
              <a:ahLst/>
              <a:cxnLst/>
              <a:rect l="l" t="t" r="r" b="b"/>
              <a:pathLst>
                <a:path w="3886" h="3227" extrusionOk="0">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4"/>
            <p:cNvSpPr/>
            <p:nvPr/>
          </p:nvSpPr>
          <p:spPr>
            <a:xfrm>
              <a:off x="1513247" y="2352439"/>
              <a:ext cx="44432" cy="52285"/>
            </a:xfrm>
            <a:custGeom>
              <a:avLst/>
              <a:gdLst/>
              <a:ahLst/>
              <a:cxnLst/>
              <a:rect l="l" t="t" r="r" b="b"/>
              <a:pathLst>
                <a:path w="1952" h="2297" extrusionOk="0">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4"/>
            <p:cNvSpPr/>
            <p:nvPr/>
          </p:nvSpPr>
          <p:spPr>
            <a:xfrm>
              <a:off x="1151009" y="1934749"/>
              <a:ext cx="104525" cy="84631"/>
            </a:xfrm>
            <a:custGeom>
              <a:avLst/>
              <a:gdLst/>
              <a:ahLst/>
              <a:cxnLst/>
              <a:rect l="l" t="t" r="r" b="b"/>
              <a:pathLst>
                <a:path w="4592" h="3718" extrusionOk="0">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4"/>
            <p:cNvSpPr/>
            <p:nvPr/>
          </p:nvSpPr>
          <p:spPr>
            <a:xfrm>
              <a:off x="1135735" y="2009983"/>
              <a:ext cx="58158" cy="49395"/>
            </a:xfrm>
            <a:custGeom>
              <a:avLst/>
              <a:gdLst/>
              <a:ahLst/>
              <a:cxnLst/>
              <a:rect l="l" t="t" r="r" b="b"/>
              <a:pathLst>
                <a:path w="2555" h="2170" extrusionOk="0">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4"/>
            <p:cNvSpPr/>
            <p:nvPr/>
          </p:nvSpPr>
          <p:spPr>
            <a:xfrm>
              <a:off x="1222624" y="1967119"/>
              <a:ext cx="58158" cy="49395"/>
            </a:xfrm>
            <a:custGeom>
              <a:avLst/>
              <a:gdLst/>
              <a:ahLst/>
              <a:cxnLst/>
              <a:rect l="l" t="t" r="r" b="b"/>
              <a:pathLst>
                <a:path w="2555" h="2170" extrusionOk="0">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4"/>
            <p:cNvSpPr/>
            <p:nvPr/>
          </p:nvSpPr>
          <p:spPr>
            <a:xfrm>
              <a:off x="1369995" y="1814966"/>
              <a:ext cx="105094" cy="84654"/>
            </a:xfrm>
            <a:custGeom>
              <a:avLst/>
              <a:gdLst/>
              <a:ahLst/>
              <a:cxnLst/>
              <a:rect l="l" t="t" r="r" b="b"/>
              <a:pathLst>
                <a:path w="4617" h="3719" extrusionOk="0">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4"/>
            <p:cNvSpPr/>
            <p:nvPr/>
          </p:nvSpPr>
          <p:spPr>
            <a:xfrm>
              <a:off x="1355313" y="1890200"/>
              <a:ext cx="57566" cy="49417"/>
            </a:xfrm>
            <a:custGeom>
              <a:avLst/>
              <a:gdLst/>
              <a:ahLst/>
              <a:cxnLst/>
              <a:rect l="l" t="t" r="r" b="b"/>
              <a:pathLst>
                <a:path w="2529" h="2171" extrusionOk="0">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4"/>
            <p:cNvSpPr/>
            <p:nvPr/>
          </p:nvSpPr>
          <p:spPr>
            <a:xfrm>
              <a:off x="1442202" y="1847951"/>
              <a:ext cx="58135" cy="49213"/>
            </a:xfrm>
            <a:custGeom>
              <a:avLst/>
              <a:gdLst/>
              <a:ahLst/>
              <a:cxnLst/>
              <a:rect l="l" t="t" r="r" b="b"/>
              <a:pathLst>
                <a:path w="2554" h="2162" extrusionOk="0">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4"/>
            <p:cNvSpPr/>
            <p:nvPr/>
          </p:nvSpPr>
          <p:spPr>
            <a:xfrm>
              <a:off x="1629478" y="2228286"/>
              <a:ext cx="94555" cy="76436"/>
            </a:xfrm>
            <a:custGeom>
              <a:avLst/>
              <a:gdLst/>
              <a:ahLst/>
              <a:cxnLst/>
              <a:rect l="l" t="t" r="r" b="b"/>
              <a:pathLst>
                <a:path w="4154" h="3358" extrusionOk="0">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4"/>
            <p:cNvSpPr/>
            <p:nvPr/>
          </p:nvSpPr>
          <p:spPr>
            <a:xfrm>
              <a:off x="1616571" y="2295894"/>
              <a:ext cx="51694" cy="43863"/>
            </a:xfrm>
            <a:custGeom>
              <a:avLst/>
              <a:gdLst/>
              <a:ahLst/>
              <a:cxnLst/>
              <a:rect l="l" t="t" r="r" b="b"/>
              <a:pathLst>
                <a:path w="2271" h="1927" extrusionOk="0">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4"/>
            <p:cNvSpPr/>
            <p:nvPr/>
          </p:nvSpPr>
          <p:spPr>
            <a:xfrm>
              <a:off x="1695834" y="2257150"/>
              <a:ext cx="51102" cy="44432"/>
            </a:xfrm>
            <a:custGeom>
              <a:avLst/>
              <a:gdLst/>
              <a:ahLst/>
              <a:cxnLst/>
              <a:rect l="l" t="t" r="r" b="b"/>
              <a:pathLst>
                <a:path w="2245" h="1952" extrusionOk="0">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4"/>
            <p:cNvSpPr/>
            <p:nvPr/>
          </p:nvSpPr>
          <p:spPr>
            <a:xfrm>
              <a:off x="998356" y="2349753"/>
              <a:ext cx="104525" cy="84699"/>
            </a:xfrm>
            <a:custGeom>
              <a:avLst/>
              <a:gdLst/>
              <a:ahLst/>
              <a:cxnLst/>
              <a:rect l="l" t="t" r="r" b="b"/>
              <a:pathLst>
                <a:path w="4592" h="3721" extrusionOk="0">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4"/>
            <p:cNvSpPr/>
            <p:nvPr/>
          </p:nvSpPr>
          <p:spPr>
            <a:xfrm>
              <a:off x="983104" y="2424463"/>
              <a:ext cx="58135" cy="49395"/>
            </a:xfrm>
            <a:custGeom>
              <a:avLst/>
              <a:gdLst/>
              <a:ahLst/>
              <a:cxnLst/>
              <a:rect l="l" t="t" r="r" b="b"/>
              <a:pathLst>
                <a:path w="2554" h="2170" extrusionOk="0">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4"/>
            <p:cNvSpPr/>
            <p:nvPr/>
          </p:nvSpPr>
          <p:spPr>
            <a:xfrm>
              <a:off x="1069993" y="2381599"/>
              <a:ext cx="58135" cy="49827"/>
            </a:xfrm>
            <a:custGeom>
              <a:avLst/>
              <a:gdLst/>
              <a:ahLst/>
              <a:cxnLst/>
              <a:rect l="l" t="t" r="r" b="b"/>
              <a:pathLst>
                <a:path w="2554" h="2189" extrusionOk="0">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4"/>
            <p:cNvSpPr/>
            <p:nvPr/>
          </p:nvSpPr>
          <p:spPr>
            <a:xfrm>
              <a:off x="1557864" y="1705132"/>
              <a:ext cx="104525" cy="84699"/>
            </a:xfrm>
            <a:custGeom>
              <a:avLst/>
              <a:gdLst/>
              <a:ahLst/>
              <a:cxnLst/>
              <a:rect l="l" t="t" r="r" b="b"/>
              <a:pathLst>
                <a:path w="4592" h="3721" extrusionOk="0">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4"/>
            <p:cNvSpPr/>
            <p:nvPr/>
          </p:nvSpPr>
          <p:spPr>
            <a:xfrm>
              <a:off x="1542590" y="1779842"/>
              <a:ext cx="58158" cy="49645"/>
            </a:xfrm>
            <a:custGeom>
              <a:avLst/>
              <a:gdLst/>
              <a:ahLst/>
              <a:cxnLst/>
              <a:rect l="l" t="t" r="r" b="b"/>
              <a:pathLst>
                <a:path w="2555" h="2181" extrusionOk="0">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4"/>
            <p:cNvSpPr/>
            <p:nvPr/>
          </p:nvSpPr>
          <p:spPr>
            <a:xfrm>
              <a:off x="1630070" y="1737570"/>
              <a:ext cx="57566" cy="49395"/>
            </a:xfrm>
            <a:custGeom>
              <a:avLst/>
              <a:gdLst/>
              <a:ahLst/>
              <a:cxnLst/>
              <a:rect l="l" t="t" r="r" b="b"/>
              <a:pathLst>
                <a:path w="2529" h="2170" extrusionOk="0">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4"/>
            <p:cNvSpPr/>
            <p:nvPr/>
          </p:nvSpPr>
          <p:spPr>
            <a:xfrm>
              <a:off x="1245524" y="2477207"/>
              <a:ext cx="104525" cy="84654"/>
            </a:xfrm>
            <a:custGeom>
              <a:avLst/>
              <a:gdLst/>
              <a:ahLst/>
              <a:cxnLst/>
              <a:rect l="l" t="t" r="r" b="b"/>
              <a:pathLst>
                <a:path w="4592" h="3719" extrusionOk="0">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4"/>
            <p:cNvSpPr/>
            <p:nvPr/>
          </p:nvSpPr>
          <p:spPr>
            <a:xfrm>
              <a:off x="1230272" y="2552441"/>
              <a:ext cx="58135" cy="49372"/>
            </a:xfrm>
            <a:custGeom>
              <a:avLst/>
              <a:gdLst/>
              <a:ahLst/>
              <a:cxnLst/>
              <a:rect l="l" t="t" r="r" b="b"/>
              <a:pathLst>
                <a:path w="2554" h="2169" extrusionOk="0">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4"/>
            <p:cNvSpPr/>
            <p:nvPr/>
          </p:nvSpPr>
          <p:spPr>
            <a:xfrm>
              <a:off x="1317753" y="2509599"/>
              <a:ext cx="57544" cy="49395"/>
            </a:xfrm>
            <a:custGeom>
              <a:avLst/>
              <a:gdLst/>
              <a:ahLst/>
              <a:cxnLst/>
              <a:rect l="l" t="t" r="r" b="b"/>
              <a:pathLst>
                <a:path w="2528" h="2170" extrusionOk="0">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74"/>
          <p:cNvSpPr txBox="1">
            <a:spLocks noGrp="1"/>
          </p:cNvSpPr>
          <p:nvPr>
            <p:ph type="title" idx="2"/>
          </p:nvPr>
        </p:nvSpPr>
        <p:spPr>
          <a:xfrm flipH="1">
            <a:off x="2239413" y="3483000"/>
            <a:ext cx="2218200" cy="11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567" name="Google Shape;2567;p74"/>
          <p:cNvCxnSpPr/>
          <p:nvPr/>
        </p:nvCxnSpPr>
        <p:spPr>
          <a:xfrm rot="10800000">
            <a:off x="4612825" y="4172300"/>
            <a:ext cx="4548000" cy="0"/>
          </a:xfrm>
          <a:prstGeom prst="straightConnector1">
            <a:avLst/>
          </a:prstGeom>
          <a:noFill/>
          <a:ln w="19050" cap="flat" cmpd="sng">
            <a:solidFill>
              <a:schemeClr val="accent1"/>
            </a:solidFill>
            <a:prstDash val="solid"/>
            <a:round/>
            <a:headEnd type="none" w="med" len="med"/>
            <a:tailEnd type="none" w="med" len="med"/>
          </a:ln>
        </p:spPr>
      </p:cxnSp>
      <p:sp>
        <p:nvSpPr>
          <p:cNvPr id="2568" name="Google Shape;2568;p74"/>
          <p:cNvSpPr/>
          <p:nvPr/>
        </p:nvSpPr>
        <p:spPr>
          <a:xfrm rot="10800000" flipH="1">
            <a:off x="4471450" y="4098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9" name="Google Shape;2569;p74"/>
          <p:cNvGrpSpPr/>
          <p:nvPr/>
        </p:nvGrpSpPr>
        <p:grpSpPr>
          <a:xfrm>
            <a:off x="982775" y="691975"/>
            <a:ext cx="7447917" cy="3772700"/>
            <a:chOff x="982775" y="691975"/>
            <a:chExt cx="7447917" cy="3772700"/>
          </a:xfrm>
        </p:grpSpPr>
        <p:sp>
          <p:nvSpPr>
            <p:cNvPr id="2570" name="Google Shape;2570;p74"/>
            <p:cNvSpPr/>
            <p:nvPr/>
          </p:nvSpPr>
          <p:spPr>
            <a:xfrm rot="10800000" flipH="1">
              <a:off x="982775" y="4323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4"/>
            <p:cNvSpPr/>
            <p:nvPr/>
          </p:nvSpPr>
          <p:spPr>
            <a:xfrm>
              <a:off x="5568700" y="109518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4"/>
            <p:cNvSpPr/>
            <p:nvPr/>
          </p:nvSpPr>
          <p:spPr>
            <a:xfrm>
              <a:off x="6867025" y="3120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4"/>
            <p:cNvSpPr/>
            <p:nvPr/>
          </p:nvSpPr>
          <p:spPr>
            <a:xfrm>
              <a:off x="1887175" y="691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4" name="Google Shape;2574;p74"/>
            <p:cNvGrpSpPr/>
            <p:nvPr/>
          </p:nvGrpSpPr>
          <p:grpSpPr>
            <a:xfrm rot="-7546048">
              <a:off x="5180134" y="1453268"/>
              <a:ext cx="161701" cy="641985"/>
              <a:chOff x="7004550" y="3676293"/>
              <a:chExt cx="161700" cy="641982"/>
            </a:xfrm>
          </p:grpSpPr>
          <p:sp>
            <p:nvSpPr>
              <p:cNvPr id="2575" name="Google Shape;2575;p7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9" name="Google Shape;2579;p74"/>
            <p:cNvGrpSpPr/>
            <p:nvPr/>
          </p:nvGrpSpPr>
          <p:grpSpPr>
            <a:xfrm>
              <a:off x="7885545" y="2718251"/>
              <a:ext cx="545147" cy="506901"/>
              <a:chOff x="4818730" y="3307263"/>
              <a:chExt cx="1827512" cy="1699300"/>
            </a:xfrm>
          </p:grpSpPr>
          <p:sp>
            <p:nvSpPr>
              <p:cNvPr id="2580" name="Google Shape;2580;p7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74"/>
            <p:cNvSpPr/>
            <p:nvPr/>
          </p:nvSpPr>
          <p:spPr>
            <a:xfrm>
              <a:off x="3583025" y="31413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286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Recommendations</a:t>
            </a:r>
            <a:endParaRPr dirty="0"/>
          </a:p>
        </p:txBody>
      </p:sp>
      <p:sp>
        <p:nvSpPr>
          <p:cNvPr id="693" name="Google Shape;693;p49"/>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buClr>
              <a:buSzPts val="1100"/>
              <a:buFont typeface="Arial" panose="020B0604020202020204" pitchFamily="34" charset="0"/>
              <a:buChar char="•"/>
            </a:pPr>
            <a:r>
              <a:rPr lang="en-US" sz="1200" b="1" dirty="0"/>
              <a:t>GENRE:</a:t>
            </a:r>
          </a:p>
          <a:p>
            <a:pPr marL="0" lvl="0" indent="0" algn="l" rtl="0">
              <a:spcBef>
                <a:spcPts val="0"/>
              </a:spcBef>
              <a:spcAft>
                <a:spcPts val="0"/>
              </a:spcAft>
              <a:buClr>
                <a:schemeClr val="accent6"/>
              </a:buClr>
              <a:buSzPts val="1100"/>
              <a:buNone/>
            </a:pPr>
            <a:endParaRPr lang="en-US" sz="1200" b="1" dirty="0"/>
          </a:p>
          <a:p>
            <a:pPr marL="628650" lvl="1" indent="-171450">
              <a:buClr>
                <a:schemeClr val="accent6"/>
              </a:buClr>
              <a:buSzPts val="1100"/>
              <a:buFont typeface="Courier New" panose="02070309020205020404" pitchFamily="49" charset="0"/>
              <a:buChar char="o"/>
            </a:pPr>
            <a:r>
              <a:rPr lang="en-US" sz="1200" dirty="0"/>
              <a:t>For both NA and EU, we notice a similar trend in the top few favorite gaming genres, such as Action, Sports, Shooter etc. However, for Japan, a distinct difference in the top genre is the Role-Playing category.</a:t>
            </a:r>
          </a:p>
          <a:p>
            <a:pPr marL="628650" lvl="1" indent="-171450">
              <a:buClr>
                <a:schemeClr val="accent6"/>
              </a:buClr>
              <a:buSzPts val="1100"/>
              <a:buFont typeface="Courier New" panose="02070309020205020404" pitchFamily="49" charset="0"/>
              <a:buChar char="o"/>
            </a:pPr>
            <a:endParaRPr lang="en-US" sz="1200" dirty="0"/>
          </a:p>
          <a:p>
            <a:pPr marL="628650" lvl="1" indent="-171450">
              <a:buClr>
                <a:schemeClr val="accent6"/>
              </a:buClr>
              <a:buSzPts val="1100"/>
              <a:buFont typeface="Courier New" panose="02070309020205020404" pitchFamily="49" charset="0"/>
              <a:buChar char="o"/>
            </a:pPr>
            <a:r>
              <a:rPr lang="en-US" sz="1200" dirty="0"/>
              <a:t>Using this data, video gaming companies in Japan could perhaps focus on producing games under the role-playing category (MMORPGs - Massive Multiplayer Online Role-Playing Games, or MMOs) such as </a:t>
            </a:r>
            <a:r>
              <a:rPr lang="en-US" sz="1200" dirty="0" err="1"/>
              <a:t>Genshin</a:t>
            </a:r>
            <a:r>
              <a:rPr lang="en-US" sz="1200" dirty="0"/>
              <a:t> Impact, Maplestory etc., and vice versa for the other regions.</a:t>
            </a:r>
          </a:p>
        </p:txBody>
      </p:sp>
    </p:spTree>
    <p:extLst>
      <p:ext uri="{BB962C8B-B14F-4D97-AF65-F5344CB8AC3E}">
        <p14:creationId xmlns:p14="http://schemas.microsoft.com/office/powerpoint/2010/main" val="94486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Recommendations</a:t>
            </a:r>
            <a:endParaRPr dirty="0"/>
          </a:p>
        </p:txBody>
      </p:sp>
      <p:sp>
        <p:nvSpPr>
          <p:cNvPr id="693" name="Google Shape;693;p49"/>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buClr>
              <a:buSzPts val="1100"/>
              <a:buFont typeface="Arial" panose="020B0604020202020204" pitchFamily="34" charset="0"/>
              <a:buChar char="•"/>
            </a:pPr>
            <a:r>
              <a:rPr lang="en-US" sz="1200" b="1" dirty="0"/>
              <a:t>PLATFORMS:</a:t>
            </a:r>
          </a:p>
          <a:p>
            <a:pPr marL="0" lvl="0" indent="0" algn="l" rtl="0">
              <a:spcBef>
                <a:spcPts val="0"/>
              </a:spcBef>
              <a:spcAft>
                <a:spcPts val="0"/>
              </a:spcAft>
              <a:buClr>
                <a:schemeClr val="accent6"/>
              </a:buClr>
              <a:buSzPts val="1100"/>
              <a:buNone/>
            </a:pPr>
            <a:endParaRPr lang="en-US" sz="1200" b="1" dirty="0"/>
          </a:p>
          <a:p>
            <a:pPr marL="628650" lvl="1" indent="-171450">
              <a:buClr>
                <a:schemeClr val="accent6"/>
              </a:buClr>
              <a:buSzPts val="1100"/>
              <a:buFont typeface="Courier New" panose="02070309020205020404" pitchFamily="49" charset="0"/>
              <a:buChar char="o"/>
            </a:pPr>
            <a:r>
              <a:rPr lang="en-US" sz="1200" dirty="0"/>
              <a:t>The top gaming platform is the PS2, followed by XBOX360, PS3 &amp; Wii. A possible reason for the PS2 being top could be that it has been around for a very long time, and many users have games which only the PS2 can play. Coupled with the fact that the new </a:t>
            </a:r>
            <a:r>
              <a:rPr lang="en-US" sz="1200" dirty="0" err="1"/>
              <a:t>Playstation</a:t>
            </a:r>
            <a:r>
              <a:rPr lang="en-US" sz="1200" dirty="0"/>
              <a:t> 5 is quite expensive, most users would prefer staying with their PS2.</a:t>
            </a:r>
          </a:p>
          <a:p>
            <a:pPr marL="628650" lvl="1" indent="-171450">
              <a:buClr>
                <a:schemeClr val="accent6"/>
              </a:buClr>
              <a:buSzPts val="1100"/>
              <a:buFont typeface="Courier New" panose="02070309020205020404" pitchFamily="49" charset="0"/>
              <a:buChar char="o"/>
            </a:pPr>
            <a:endParaRPr lang="en-US" sz="1200" dirty="0"/>
          </a:p>
          <a:p>
            <a:pPr marL="628650" lvl="1" indent="-171450">
              <a:buClr>
                <a:schemeClr val="accent6"/>
              </a:buClr>
              <a:buSzPts val="1100"/>
              <a:buFont typeface="Courier New" panose="02070309020205020404" pitchFamily="49" charset="0"/>
              <a:buChar char="o"/>
            </a:pPr>
            <a:r>
              <a:rPr lang="en-US" sz="1200" dirty="0"/>
              <a:t>A way to boost video game sales is to continue producing games which are playable and supported by the new PlayStations, as well as the older ones such as PS2.</a:t>
            </a:r>
          </a:p>
          <a:p>
            <a:pPr marL="628650" lvl="1" indent="-171450">
              <a:buClr>
                <a:schemeClr val="accent6"/>
              </a:buClr>
              <a:buSzPts val="1100"/>
              <a:buFont typeface="Courier New" panose="02070309020205020404" pitchFamily="49" charset="0"/>
              <a:buChar char="o"/>
            </a:pPr>
            <a:endParaRPr lang="en-US" sz="1200" dirty="0"/>
          </a:p>
          <a:p>
            <a:pPr marL="628650" lvl="1" indent="-171450">
              <a:buClr>
                <a:schemeClr val="accent6"/>
              </a:buClr>
              <a:buSzPts val="1100"/>
              <a:buFont typeface="Courier New" panose="02070309020205020404" pitchFamily="49" charset="0"/>
              <a:buChar char="o"/>
            </a:pPr>
            <a:r>
              <a:rPr lang="en-US" sz="1200" dirty="0"/>
              <a:t>However, if the aim is to boost the platform sales (such as PS5), the direction to look towards is to produce “Limited Edition” games that only the latest platforms can support. This might in turn boost the sales of the latest available gaming platforms.</a:t>
            </a:r>
          </a:p>
        </p:txBody>
      </p:sp>
    </p:spTree>
    <p:extLst>
      <p:ext uri="{BB962C8B-B14F-4D97-AF65-F5344CB8AC3E}">
        <p14:creationId xmlns:p14="http://schemas.microsoft.com/office/powerpoint/2010/main" val="1595018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Recommendations</a:t>
            </a:r>
            <a:endParaRPr dirty="0"/>
          </a:p>
        </p:txBody>
      </p:sp>
      <p:sp>
        <p:nvSpPr>
          <p:cNvPr id="693" name="Google Shape;693;p49"/>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buClr>
              <a:buSzPts val="1100"/>
              <a:buFont typeface="Arial" panose="020B0604020202020204" pitchFamily="34" charset="0"/>
              <a:buChar char="•"/>
            </a:pPr>
            <a:r>
              <a:rPr lang="en-US" sz="1200" b="1" dirty="0"/>
              <a:t>SPECIFIC GAMES:</a:t>
            </a:r>
          </a:p>
          <a:p>
            <a:pPr marL="0" lvl="0" indent="0" algn="l" rtl="0">
              <a:spcBef>
                <a:spcPts val="0"/>
              </a:spcBef>
              <a:spcAft>
                <a:spcPts val="0"/>
              </a:spcAft>
              <a:buClr>
                <a:schemeClr val="accent6"/>
              </a:buClr>
              <a:buSzPts val="1100"/>
              <a:buNone/>
            </a:pPr>
            <a:endParaRPr lang="en-US" sz="1200" b="1" dirty="0"/>
          </a:p>
          <a:p>
            <a:pPr marL="628650" lvl="1" indent="-171450">
              <a:buClr>
                <a:schemeClr val="accent6"/>
              </a:buClr>
              <a:buSzPts val="1100"/>
              <a:buFont typeface="Courier New" panose="02070309020205020404" pitchFamily="49" charset="0"/>
              <a:buChar char="o"/>
            </a:pPr>
            <a:r>
              <a:rPr lang="en-US" sz="1200" dirty="0"/>
              <a:t>The most popular game is the Wii Sports, followed by Grand Theft Auto V and Super Mario Bros.</a:t>
            </a:r>
          </a:p>
          <a:p>
            <a:pPr marL="628650" lvl="1" indent="-171450">
              <a:buClr>
                <a:schemeClr val="accent6"/>
              </a:buClr>
              <a:buSzPts val="1100"/>
              <a:buFont typeface="Courier New" panose="02070309020205020404" pitchFamily="49" charset="0"/>
              <a:buChar char="o"/>
            </a:pPr>
            <a:endParaRPr lang="en-US" sz="1200" dirty="0"/>
          </a:p>
          <a:p>
            <a:pPr marL="628650" lvl="1" indent="-171450">
              <a:buClr>
                <a:schemeClr val="accent6"/>
              </a:buClr>
              <a:buSzPts val="1100"/>
              <a:buFont typeface="Courier New" panose="02070309020205020404" pitchFamily="49" charset="0"/>
              <a:buChar char="o"/>
            </a:pPr>
            <a:r>
              <a:rPr lang="en-US" sz="1200" dirty="0"/>
              <a:t>The Wii Sports is a category of its own which contains the different sports games playable by Wii, which could be why it has the most sales out of the other games. However, gaming companies could leverage on this fact by producing and creating more Wii Sports games which are even more interactive physically, which is one of the unique attribute of Wii Sports that attracts potential video gamers.</a:t>
            </a:r>
          </a:p>
          <a:p>
            <a:pPr marL="628650" lvl="1" indent="-171450">
              <a:buClr>
                <a:schemeClr val="accent6"/>
              </a:buClr>
              <a:buSzPts val="1100"/>
              <a:buFont typeface="Courier New" panose="02070309020205020404" pitchFamily="49" charset="0"/>
              <a:buChar char="o"/>
            </a:pPr>
            <a:endParaRPr lang="en-US" sz="1200" dirty="0"/>
          </a:p>
          <a:p>
            <a:pPr marL="628650" lvl="1" indent="-171450">
              <a:buClr>
                <a:schemeClr val="accent6"/>
              </a:buClr>
              <a:buSzPts val="1100"/>
              <a:buFont typeface="Courier New" panose="02070309020205020404" pitchFamily="49" charset="0"/>
              <a:buChar char="o"/>
            </a:pPr>
            <a:r>
              <a:rPr lang="en-US" sz="1200" dirty="0"/>
              <a:t>On the other hand, Grand Theft Auto V was a highly anticipated game with its multiple successive franchise in the past. Also, Grand Theft Auto V was released on multiple platforms – which is probably the main reason for its popularity. Building on this concept, video game companies could do the same by releasing a single game on multiple platforms to boost their sales and revenue.</a:t>
            </a:r>
          </a:p>
        </p:txBody>
      </p:sp>
    </p:spTree>
    <p:extLst>
      <p:ext uri="{BB962C8B-B14F-4D97-AF65-F5344CB8AC3E}">
        <p14:creationId xmlns:p14="http://schemas.microsoft.com/office/powerpoint/2010/main" val="22256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2"/>
          <p:cNvSpPr txBox="1">
            <a:spLocks noGrp="1"/>
          </p:cNvSpPr>
          <p:nvPr>
            <p:ph type="title"/>
          </p:nvPr>
        </p:nvSpPr>
        <p:spPr>
          <a:xfrm>
            <a:off x="2549400" y="1443450"/>
            <a:ext cx="4045200" cy="9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841" name="Google Shape;841;p52"/>
          <p:cNvSpPr txBox="1">
            <a:spLocks noGrp="1"/>
          </p:cNvSpPr>
          <p:nvPr>
            <p:ph type="subTitle" idx="1"/>
          </p:nvPr>
        </p:nvSpPr>
        <p:spPr>
          <a:xfrm>
            <a:off x="2116050" y="2946179"/>
            <a:ext cx="4911900" cy="1223659"/>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accent6"/>
              </a:buClr>
              <a:buSzPts val="1100"/>
              <a:buNone/>
            </a:pPr>
            <a:r>
              <a:rPr lang="en-US" sz="1400" dirty="0"/>
              <a:t>By transforming raw data into clean and useful data using platforms such as Excel &amp; SQL, we can create charts and visualizations out of it using Tableau. </a:t>
            </a:r>
          </a:p>
          <a:p>
            <a:pPr marL="0" lvl="0" indent="0" rtl="0">
              <a:spcBef>
                <a:spcPts val="0"/>
              </a:spcBef>
              <a:spcAft>
                <a:spcPts val="0"/>
              </a:spcAft>
              <a:buClr>
                <a:schemeClr val="accent6"/>
              </a:buClr>
              <a:buSzPts val="1100"/>
              <a:buNone/>
            </a:pPr>
            <a:r>
              <a:rPr lang="en-US" sz="1400" dirty="0"/>
              <a:t>With these visualizations, we can better understand the data presented to us, and make insightful recommendations to the relevant stakeholders, which could effectively boost their sales &amp; revenue.</a:t>
            </a:r>
          </a:p>
          <a:p>
            <a:pPr marL="0" lvl="0" indent="0" rtl="0">
              <a:spcBef>
                <a:spcPts val="0"/>
              </a:spcBef>
              <a:spcAft>
                <a:spcPts val="0"/>
              </a:spcAft>
              <a:buClr>
                <a:schemeClr val="accent6"/>
              </a:buClr>
              <a:buSzPts val="1100"/>
              <a:buNone/>
            </a:pPr>
            <a:endParaRPr lang="en-US" sz="1400" dirty="0"/>
          </a:p>
        </p:txBody>
      </p:sp>
      <p:grpSp>
        <p:nvGrpSpPr>
          <p:cNvPr id="842" name="Google Shape;842;p52"/>
          <p:cNvGrpSpPr/>
          <p:nvPr/>
        </p:nvGrpSpPr>
        <p:grpSpPr>
          <a:xfrm>
            <a:off x="2490250" y="2421875"/>
            <a:ext cx="4129800" cy="141300"/>
            <a:chOff x="2490250" y="2498075"/>
            <a:chExt cx="4129800" cy="141300"/>
          </a:xfrm>
        </p:grpSpPr>
        <p:cxnSp>
          <p:nvCxnSpPr>
            <p:cNvPr id="843" name="Google Shape;843;p52"/>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844" name="Google Shape;844;p52"/>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2"/>
          <p:cNvGrpSpPr/>
          <p:nvPr/>
        </p:nvGrpSpPr>
        <p:grpSpPr>
          <a:xfrm>
            <a:off x="646775" y="876913"/>
            <a:ext cx="7783992" cy="3700812"/>
            <a:chOff x="646775" y="876913"/>
            <a:chExt cx="7783992" cy="3700812"/>
          </a:xfrm>
        </p:grpSpPr>
        <p:sp>
          <p:nvSpPr>
            <p:cNvPr id="847" name="Google Shape;847;p52"/>
            <p:cNvSpPr/>
            <p:nvPr/>
          </p:nvSpPr>
          <p:spPr>
            <a:xfrm>
              <a:off x="646775"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5094600"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2"/>
            <p:cNvSpPr/>
            <p:nvPr/>
          </p:nvSpPr>
          <p:spPr>
            <a:xfrm>
              <a:off x="7027950" y="4099054"/>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2716650" y="4388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7991850" y="26393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2"/>
            <p:cNvSpPr/>
            <p:nvPr/>
          </p:nvSpPr>
          <p:spPr>
            <a:xfrm>
              <a:off x="1437575" y="1651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52"/>
            <p:cNvGrpSpPr/>
            <p:nvPr/>
          </p:nvGrpSpPr>
          <p:grpSpPr>
            <a:xfrm rot="-7546048">
              <a:off x="1451522" y="3852493"/>
              <a:ext cx="161701" cy="641985"/>
              <a:chOff x="7004550" y="3676293"/>
              <a:chExt cx="161700" cy="641982"/>
            </a:xfrm>
          </p:grpSpPr>
          <p:sp>
            <p:nvSpPr>
              <p:cNvPr id="854" name="Google Shape;854;p5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52"/>
            <p:cNvGrpSpPr/>
            <p:nvPr/>
          </p:nvGrpSpPr>
          <p:grpSpPr>
            <a:xfrm>
              <a:off x="7885620" y="1519651"/>
              <a:ext cx="545147" cy="506901"/>
              <a:chOff x="4818730" y="3307263"/>
              <a:chExt cx="1827512" cy="1699300"/>
            </a:xfrm>
          </p:grpSpPr>
          <p:sp>
            <p:nvSpPr>
              <p:cNvPr id="859" name="Google Shape;859;p5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7197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3"/>
        <p:cNvGrpSpPr/>
        <p:nvPr/>
      </p:nvGrpSpPr>
      <p:grpSpPr>
        <a:xfrm>
          <a:off x="0" y="0"/>
          <a:ext cx="0" cy="0"/>
          <a:chOff x="0" y="0"/>
          <a:chExt cx="0" cy="0"/>
        </a:xfrm>
      </p:grpSpPr>
      <p:sp>
        <p:nvSpPr>
          <p:cNvPr id="4924" name="Google Shape;4924;p84"/>
          <p:cNvSpPr txBox="1">
            <a:spLocks noGrp="1"/>
          </p:cNvSpPr>
          <p:nvPr>
            <p:ph type="title"/>
          </p:nvPr>
        </p:nvSpPr>
        <p:spPr>
          <a:xfrm>
            <a:off x="713225" y="484200"/>
            <a:ext cx="38589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4939" name="Google Shape;4939;p84"/>
          <p:cNvGrpSpPr/>
          <p:nvPr/>
        </p:nvGrpSpPr>
        <p:grpSpPr>
          <a:xfrm>
            <a:off x="5105666" y="521709"/>
            <a:ext cx="4551732" cy="5143454"/>
            <a:chOff x="5029600" y="439924"/>
            <a:chExt cx="4690089" cy="5299798"/>
          </a:xfrm>
        </p:grpSpPr>
        <p:grpSp>
          <p:nvGrpSpPr>
            <p:cNvPr id="4940" name="Google Shape;4940;p84"/>
            <p:cNvGrpSpPr/>
            <p:nvPr/>
          </p:nvGrpSpPr>
          <p:grpSpPr>
            <a:xfrm>
              <a:off x="5029600" y="439924"/>
              <a:ext cx="4690089" cy="5299798"/>
              <a:chOff x="5029600" y="439924"/>
              <a:chExt cx="4690089" cy="5299798"/>
            </a:xfrm>
          </p:grpSpPr>
          <p:sp>
            <p:nvSpPr>
              <p:cNvPr id="4941" name="Google Shape;4941;p84"/>
              <p:cNvSpPr/>
              <p:nvPr/>
            </p:nvSpPr>
            <p:spPr>
              <a:xfrm>
                <a:off x="6211466" y="2908532"/>
                <a:ext cx="649116" cy="781048"/>
              </a:xfrm>
              <a:custGeom>
                <a:avLst/>
                <a:gdLst/>
                <a:ahLst/>
                <a:cxnLst/>
                <a:rect l="l" t="t" r="r" b="b"/>
                <a:pathLst>
                  <a:path w="10342" h="12444" extrusionOk="0">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84"/>
              <p:cNvSpPr/>
              <p:nvPr/>
            </p:nvSpPr>
            <p:spPr>
              <a:xfrm>
                <a:off x="5834625" y="2812188"/>
                <a:ext cx="833331" cy="683762"/>
              </a:xfrm>
              <a:custGeom>
                <a:avLst/>
                <a:gdLst/>
                <a:ahLst/>
                <a:cxnLst/>
                <a:rect l="l" t="t" r="r" b="b"/>
                <a:pathLst>
                  <a:path w="13277" h="10894" extrusionOk="0">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84"/>
              <p:cNvSpPr/>
              <p:nvPr/>
            </p:nvSpPr>
            <p:spPr>
              <a:xfrm>
                <a:off x="5943459" y="2368377"/>
                <a:ext cx="584217" cy="1381897"/>
              </a:xfrm>
              <a:custGeom>
                <a:avLst/>
                <a:gdLst/>
                <a:ahLst/>
                <a:cxnLst/>
                <a:rect l="l" t="t" r="r" b="b"/>
                <a:pathLst>
                  <a:path w="9308" h="22017" extrusionOk="0">
                    <a:moveTo>
                      <a:pt x="4504" y="1"/>
                    </a:moveTo>
                    <a:lnTo>
                      <a:pt x="1" y="20982"/>
                    </a:lnTo>
                    <a:lnTo>
                      <a:pt x="4804" y="22016"/>
                    </a:lnTo>
                    <a:lnTo>
                      <a:pt x="9307" y="1035"/>
                    </a:lnTo>
                    <a:lnTo>
                      <a:pt x="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84"/>
              <p:cNvSpPr/>
              <p:nvPr/>
            </p:nvSpPr>
            <p:spPr>
              <a:xfrm>
                <a:off x="5943459" y="2368377"/>
                <a:ext cx="584217" cy="1381897"/>
              </a:xfrm>
              <a:custGeom>
                <a:avLst/>
                <a:gdLst/>
                <a:ahLst/>
                <a:cxnLst/>
                <a:rect l="l" t="t" r="r" b="b"/>
                <a:pathLst>
                  <a:path w="9308" h="22017" extrusionOk="0">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84"/>
              <p:cNvSpPr/>
              <p:nvPr/>
            </p:nvSpPr>
            <p:spPr>
              <a:xfrm>
                <a:off x="5891113" y="3224679"/>
                <a:ext cx="376967" cy="253445"/>
              </a:xfrm>
              <a:custGeom>
                <a:avLst/>
                <a:gdLst/>
                <a:ahLst/>
                <a:cxnLst/>
                <a:rect l="l" t="t" r="r" b="b"/>
                <a:pathLst>
                  <a:path w="6006" h="4038" extrusionOk="0">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84"/>
              <p:cNvSpPr/>
              <p:nvPr/>
            </p:nvSpPr>
            <p:spPr>
              <a:xfrm>
                <a:off x="5815795" y="3080194"/>
                <a:ext cx="435526" cy="285330"/>
              </a:xfrm>
              <a:custGeom>
                <a:avLst/>
                <a:gdLst/>
                <a:ahLst/>
                <a:cxnLst/>
                <a:rect l="l" t="t" r="r" b="b"/>
                <a:pathLst>
                  <a:path w="6939" h="4546" extrusionOk="0">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84"/>
              <p:cNvSpPr/>
              <p:nvPr/>
            </p:nvSpPr>
            <p:spPr>
              <a:xfrm>
                <a:off x="5845232" y="2948137"/>
                <a:ext cx="420714" cy="296690"/>
              </a:xfrm>
              <a:custGeom>
                <a:avLst/>
                <a:gdLst/>
                <a:ahLst/>
                <a:cxnLst/>
                <a:rect l="l" t="t" r="r" b="b"/>
                <a:pathLst>
                  <a:path w="6703" h="4727" extrusionOk="0">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84"/>
              <p:cNvSpPr/>
              <p:nvPr/>
            </p:nvSpPr>
            <p:spPr>
              <a:xfrm>
                <a:off x="6159120" y="2864534"/>
                <a:ext cx="573735" cy="578819"/>
              </a:xfrm>
              <a:custGeom>
                <a:avLst/>
                <a:gdLst/>
                <a:ahLst/>
                <a:cxnLst/>
                <a:rect l="l" t="t" r="r" b="b"/>
                <a:pathLst>
                  <a:path w="9141" h="9222" extrusionOk="0">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84"/>
              <p:cNvSpPr/>
              <p:nvPr/>
            </p:nvSpPr>
            <p:spPr>
              <a:xfrm>
                <a:off x="5895318" y="2798003"/>
                <a:ext cx="404144" cy="336169"/>
              </a:xfrm>
              <a:custGeom>
                <a:avLst/>
                <a:gdLst/>
                <a:ahLst/>
                <a:cxnLst/>
                <a:rect l="l" t="t" r="r" b="b"/>
                <a:pathLst>
                  <a:path w="6439" h="5356" extrusionOk="0">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84"/>
              <p:cNvSpPr/>
              <p:nvPr/>
            </p:nvSpPr>
            <p:spPr>
              <a:xfrm>
                <a:off x="5029600" y="651065"/>
                <a:ext cx="788328" cy="1311224"/>
              </a:xfrm>
              <a:custGeom>
                <a:avLst/>
                <a:gdLst/>
                <a:ahLst/>
                <a:cxnLst/>
                <a:rect l="l" t="t" r="r" b="b"/>
                <a:pathLst>
                  <a:path w="12560" h="20891" extrusionOk="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84"/>
              <p:cNvSpPr/>
              <p:nvPr/>
            </p:nvSpPr>
            <p:spPr>
              <a:xfrm>
                <a:off x="5518477" y="666254"/>
                <a:ext cx="301523" cy="1296034"/>
              </a:xfrm>
              <a:custGeom>
                <a:avLst/>
                <a:gdLst/>
                <a:ahLst/>
                <a:cxnLst/>
                <a:rect l="l" t="t" r="r" b="b"/>
                <a:pathLst>
                  <a:path w="4804" h="20649" extrusionOk="0">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84"/>
              <p:cNvSpPr/>
              <p:nvPr/>
            </p:nvSpPr>
            <p:spPr>
              <a:xfrm>
                <a:off x="5097637" y="793667"/>
                <a:ext cx="425045" cy="814752"/>
              </a:xfrm>
              <a:custGeom>
                <a:avLst/>
                <a:gdLst/>
                <a:ahLst/>
                <a:cxnLst/>
                <a:rect l="l" t="t" r="r" b="b"/>
                <a:pathLst>
                  <a:path w="6772" h="12981" extrusionOk="0">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84"/>
              <p:cNvSpPr/>
              <p:nvPr/>
            </p:nvSpPr>
            <p:spPr>
              <a:xfrm>
                <a:off x="7205978" y="1172077"/>
                <a:ext cx="996206" cy="1118912"/>
              </a:xfrm>
              <a:custGeom>
                <a:avLst/>
                <a:gdLst/>
                <a:ahLst/>
                <a:cxnLst/>
                <a:rect l="l" t="t" r="r" b="b"/>
                <a:pathLst>
                  <a:path w="15872" h="17827" extrusionOk="0">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84"/>
              <p:cNvSpPr/>
              <p:nvPr/>
            </p:nvSpPr>
            <p:spPr>
              <a:xfrm>
                <a:off x="7205978" y="1175027"/>
                <a:ext cx="992440" cy="1115962"/>
              </a:xfrm>
              <a:custGeom>
                <a:avLst/>
                <a:gdLst/>
                <a:ahLst/>
                <a:cxnLst/>
                <a:rect l="l" t="t" r="r" b="b"/>
                <a:pathLst>
                  <a:path w="15812" h="17780" extrusionOk="0">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84"/>
              <p:cNvSpPr/>
              <p:nvPr/>
            </p:nvSpPr>
            <p:spPr>
              <a:xfrm>
                <a:off x="7293912" y="1313863"/>
                <a:ext cx="502497" cy="694495"/>
              </a:xfrm>
              <a:custGeom>
                <a:avLst/>
                <a:gdLst/>
                <a:ahLst/>
                <a:cxnLst/>
                <a:rect l="l" t="t" r="r" b="b"/>
                <a:pathLst>
                  <a:path w="8006" h="11065" extrusionOk="0">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84"/>
              <p:cNvSpPr/>
              <p:nvPr/>
            </p:nvSpPr>
            <p:spPr>
              <a:xfrm>
                <a:off x="5482889" y="530117"/>
                <a:ext cx="2342829" cy="1976784"/>
              </a:xfrm>
              <a:custGeom>
                <a:avLst/>
                <a:gdLst/>
                <a:ahLst/>
                <a:cxnLst/>
                <a:rect l="l" t="t" r="r" b="b"/>
                <a:pathLst>
                  <a:path w="37327" h="31495" extrusionOk="0">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84"/>
              <p:cNvSpPr/>
              <p:nvPr/>
            </p:nvSpPr>
            <p:spPr>
              <a:xfrm>
                <a:off x="5623169" y="942608"/>
                <a:ext cx="2202549" cy="1564292"/>
              </a:xfrm>
              <a:custGeom>
                <a:avLst/>
                <a:gdLst/>
                <a:ahLst/>
                <a:cxnLst/>
                <a:rect l="l" t="t" r="r" b="b"/>
                <a:pathLst>
                  <a:path w="35092" h="24923" extrusionOk="0">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84"/>
              <p:cNvSpPr/>
              <p:nvPr/>
            </p:nvSpPr>
            <p:spPr>
              <a:xfrm>
                <a:off x="5474479" y="439924"/>
                <a:ext cx="2487314" cy="708115"/>
              </a:xfrm>
              <a:custGeom>
                <a:avLst/>
                <a:gdLst/>
                <a:ahLst/>
                <a:cxnLst/>
                <a:rect l="l" t="t" r="r" b="b"/>
                <a:pathLst>
                  <a:path w="39629" h="11282" extrusionOk="0">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84"/>
              <p:cNvSpPr/>
              <p:nvPr/>
            </p:nvSpPr>
            <p:spPr>
              <a:xfrm>
                <a:off x="5484961" y="561563"/>
                <a:ext cx="2474761" cy="586476"/>
              </a:xfrm>
              <a:custGeom>
                <a:avLst/>
                <a:gdLst/>
                <a:ahLst/>
                <a:cxnLst/>
                <a:rect l="l" t="t" r="r" b="b"/>
                <a:pathLst>
                  <a:path w="39429" h="9344" extrusionOk="0">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84"/>
              <p:cNvSpPr/>
              <p:nvPr/>
            </p:nvSpPr>
            <p:spPr>
              <a:xfrm>
                <a:off x="5979047" y="2382436"/>
                <a:ext cx="724496" cy="357196"/>
              </a:xfrm>
              <a:custGeom>
                <a:avLst/>
                <a:gdLst/>
                <a:ahLst/>
                <a:cxnLst/>
                <a:rect l="l" t="t" r="r" b="b"/>
                <a:pathLst>
                  <a:path w="11543" h="5691" extrusionOk="0">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84"/>
              <p:cNvSpPr/>
              <p:nvPr/>
            </p:nvSpPr>
            <p:spPr>
              <a:xfrm>
                <a:off x="5989529" y="2500309"/>
                <a:ext cx="755753" cy="239762"/>
              </a:xfrm>
              <a:custGeom>
                <a:avLst/>
                <a:gdLst/>
                <a:ahLst/>
                <a:cxnLst/>
                <a:rect l="l" t="t" r="r" b="b"/>
                <a:pathLst>
                  <a:path w="12041" h="3820" extrusionOk="0">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84"/>
              <p:cNvSpPr/>
              <p:nvPr/>
            </p:nvSpPr>
            <p:spPr>
              <a:xfrm>
                <a:off x="5181366" y="3578548"/>
                <a:ext cx="1758738" cy="667380"/>
              </a:xfrm>
              <a:custGeom>
                <a:avLst/>
                <a:gdLst/>
                <a:ahLst/>
                <a:cxnLst/>
                <a:rect l="l" t="t" r="r" b="b"/>
                <a:pathLst>
                  <a:path w="28021" h="10633" extrusionOk="0">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84"/>
              <p:cNvSpPr/>
              <p:nvPr/>
            </p:nvSpPr>
            <p:spPr>
              <a:xfrm>
                <a:off x="5181366" y="3802556"/>
                <a:ext cx="1758738" cy="443811"/>
              </a:xfrm>
              <a:custGeom>
                <a:avLst/>
                <a:gdLst/>
                <a:ahLst/>
                <a:cxnLst/>
                <a:rect l="l" t="t" r="r" b="b"/>
                <a:pathLst>
                  <a:path w="28021" h="7071" extrusionOk="0">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84"/>
              <p:cNvSpPr/>
              <p:nvPr/>
            </p:nvSpPr>
            <p:spPr>
              <a:xfrm>
                <a:off x="5817866" y="1099646"/>
                <a:ext cx="345521" cy="430317"/>
              </a:xfrm>
              <a:custGeom>
                <a:avLst/>
                <a:gdLst/>
                <a:ahLst/>
                <a:cxnLst/>
                <a:rect l="l" t="t" r="r" b="b"/>
                <a:pathLst>
                  <a:path w="5505" h="6856" extrusionOk="0">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84"/>
              <p:cNvSpPr/>
              <p:nvPr/>
            </p:nvSpPr>
            <p:spPr>
              <a:xfrm>
                <a:off x="6113050" y="1164545"/>
                <a:ext cx="222000" cy="416697"/>
              </a:xfrm>
              <a:custGeom>
                <a:avLst/>
                <a:gdLst/>
                <a:ahLst/>
                <a:cxnLst/>
                <a:rect l="l" t="t" r="r" b="b"/>
                <a:pathLst>
                  <a:path w="3537" h="6639" extrusionOk="0">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84"/>
              <p:cNvSpPr/>
              <p:nvPr/>
            </p:nvSpPr>
            <p:spPr>
              <a:xfrm>
                <a:off x="6284713" y="1221034"/>
                <a:ext cx="278551" cy="410420"/>
              </a:xfrm>
              <a:custGeom>
                <a:avLst/>
                <a:gdLst/>
                <a:ahLst/>
                <a:cxnLst/>
                <a:rect l="l" t="t" r="r" b="b"/>
                <a:pathLst>
                  <a:path w="4438" h="6539" extrusionOk="0">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84"/>
              <p:cNvSpPr/>
              <p:nvPr/>
            </p:nvSpPr>
            <p:spPr>
              <a:xfrm>
                <a:off x="6527614" y="1271308"/>
                <a:ext cx="278488" cy="410420"/>
              </a:xfrm>
              <a:custGeom>
                <a:avLst/>
                <a:gdLst/>
                <a:ahLst/>
                <a:cxnLst/>
                <a:rect l="l" t="t" r="r" b="b"/>
                <a:pathLst>
                  <a:path w="4437" h="6539" extrusionOk="0">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84"/>
              <p:cNvSpPr/>
              <p:nvPr/>
            </p:nvSpPr>
            <p:spPr>
              <a:xfrm>
                <a:off x="6780933" y="1314428"/>
                <a:ext cx="270141" cy="399499"/>
              </a:xfrm>
              <a:custGeom>
                <a:avLst/>
                <a:gdLst/>
                <a:ahLst/>
                <a:cxnLst/>
                <a:rect l="l" t="t" r="r" b="b"/>
                <a:pathLst>
                  <a:path w="4304" h="6365" extrusionOk="0">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84"/>
              <p:cNvSpPr/>
              <p:nvPr/>
            </p:nvSpPr>
            <p:spPr>
              <a:xfrm>
                <a:off x="7009147" y="1364640"/>
                <a:ext cx="276417" cy="417576"/>
              </a:xfrm>
              <a:custGeom>
                <a:avLst/>
                <a:gdLst/>
                <a:ahLst/>
                <a:cxnLst/>
                <a:rect l="l" t="t" r="r" b="b"/>
                <a:pathLst>
                  <a:path w="4404" h="6653" extrusionOk="0">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84"/>
              <p:cNvSpPr/>
              <p:nvPr/>
            </p:nvSpPr>
            <p:spPr>
              <a:xfrm rot="2850461" flipH="1">
                <a:off x="6630604" y="2818526"/>
                <a:ext cx="2669954" cy="231191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1" name="Google Shape;4971;p84"/>
              <p:cNvGrpSpPr/>
              <p:nvPr/>
            </p:nvGrpSpPr>
            <p:grpSpPr>
              <a:xfrm rot="691039">
                <a:off x="6318192" y="1706464"/>
                <a:ext cx="311610" cy="201655"/>
                <a:chOff x="1190625" y="1167600"/>
                <a:chExt cx="5228350" cy="3383475"/>
              </a:xfrm>
            </p:grpSpPr>
            <p:sp>
              <p:nvSpPr>
                <p:cNvPr id="4972" name="Google Shape;4972;p84"/>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84"/>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84"/>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84"/>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76" name="Google Shape;4976;p84"/>
            <p:cNvSpPr/>
            <p:nvPr/>
          </p:nvSpPr>
          <p:spPr>
            <a:xfrm>
              <a:off x="7615675" y="4738650"/>
              <a:ext cx="842400" cy="250475"/>
            </a:xfrm>
            <a:custGeom>
              <a:avLst/>
              <a:gdLst/>
              <a:ahLst/>
              <a:cxnLst/>
              <a:rect l="l" t="t" r="r" b="b"/>
              <a:pathLst>
                <a:path w="33696" h="10019" extrusionOk="0">
                  <a:moveTo>
                    <a:pt x="33696" y="2240"/>
                  </a:moveTo>
                  <a:lnTo>
                    <a:pt x="0" y="10019"/>
                  </a:lnTo>
                  <a:lnTo>
                    <a:pt x="30851" y="0"/>
                  </a:lnTo>
                  <a:close/>
                </a:path>
              </a:pathLst>
            </a:custGeom>
            <a:solidFill>
              <a:schemeClr val="accent1"/>
            </a:solidFill>
            <a:ln>
              <a:noFill/>
            </a:ln>
          </p:spPr>
        </p:sp>
      </p:grpSp>
      <p:cxnSp>
        <p:nvCxnSpPr>
          <p:cNvPr id="4977" name="Google Shape;4977;p84"/>
          <p:cNvCxnSpPr/>
          <p:nvPr/>
        </p:nvCxnSpPr>
        <p:spPr>
          <a:xfrm rot="10800000">
            <a:off x="-21287" y="1433400"/>
            <a:ext cx="3556800" cy="0"/>
          </a:xfrm>
          <a:prstGeom prst="straightConnector1">
            <a:avLst/>
          </a:prstGeom>
          <a:noFill/>
          <a:ln w="19050" cap="flat" cmpd="sng">
            <a:solidFill>
              <a:schemeClr val="accent1"/>
            </a:solidFill>
            <a:prstDash val="solid"/>
            <a:round/>
            <a:headEnd type="none" w="med" len="med"/>
            <a:tailEnd type="none" w="med" len="med"/>
          </a:ln>
        </p:spPr>
      </p:cxnSp>
      <p:sp>
        <p:nvSpPr>
          <p:cNvPr id="4978" name="Google Shape;4978;p84"/>
          <p:cNvSpPr/>
          <p:nvPr/>
        </p:nvSpPr>
        <p:spPr>
          <a:xfrm rot="10800000" flipH="1">
            <a:off x="3535525" y="1359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9" name="Google Shape;4979;p84"/>
          <p:cNvGrpSpPr/>
          <p:nvPr/>
        </p:nvGrpSpPr>
        <p:grpSpPr>
          <a:xfrm>
            <a:off x="351325" y="539500"/>
            <a:ext cx="7785475" cy="4284469"/>
            <a:chOff x="351325" y="539500"/>
            <a:chExt cx="7785475" cy="4284469"/>
          </a:xfrm>
        </p:grpSpPr>
        <p:sp>
          <p:nvSpPr>
            <p:cNvPr id="4980" name="Google Shape;4980;p84"/>
            <p:cNvSpPr/>
            <p:nvPr/>
          </p:nvSpPr>
          <p:spPr>
            <a:xfrm>
              <a:off x="3290475" y="2319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1" name="Google Shape;4981;p84"/>
            <p:cNvGrpSpPr/>
            <p:nvPr/>
          </p:nvGrpSpPr>
          <p:grpSpPr>
            <a:xfrm>
              <a:off x="351325" y="539500"/>
              <a:ext cx="7785475" cy="4284469"/>
              <a:chOff x="351325" y="539500"/>
              <a:chExt cx="7785475" cy="4284469"/>
            </a:xfrm>
          </p:grpSpPr>
          <p:sp>
            <p:nvSpPr>
              <p:cNvPr id="4982" name="Google Shape;4982;p84"/>
              <p:cNvSpPr/>
              <p:nvPr/>
            </p:nvSpPr>
            <p:spPr>
              <a:xfrm rot="10800000" flipH="1">
                <a:off x="4346638" y="46414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84"/>
              <p:cNvSpPr/>
              <p:nvPr/>
            </p:nvSpPr>
            <p:spPr>
              <a:xfrm>
                <a:off x="7349500" y="2735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84"/>
              <p:cNvSpPr/>
              <p:nvPr/>
            </p:nvSpPr>
            <p:spPr>
              <a:xfrm>
                <a:off x="7947200" y="5395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84"/>
              <p:cNvSpPr/>
              <p:nvPr/>
            </p:nvSpPr>
            <p:spPr>
              <a:xfrm>
                <a:off x="4712075" y="3258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84"/>
              <p:cNvSpPr/>
              <p:nvPr/>
            </p:nvSpPr>
            <p:spPr>
              <a:xfrm>
                <a:off x="351325" y="33732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7" name="Google Shape;4987;p84"/>
              <p:cNvGrpSpPr/>
              <p:nvPr/>
            </p:nvGrpSpPr>
            <p:grpSpPr>
              <a:xfrm rot="-7546048">
                <a:off x="5203709" y="4249756"/>
                <a:ext cx="161701" cy="641985"/>
                <a:chOff x="7004550" y="3676293"/>
                <a:chExt cx="161700" cy="641982"/>
              </a:xfrm>
            </p:grpSpPr>
            <p:sp>
              <p:nvSpPr>
                <p:cNvPr id="4988" name="Google Shape;4988;p8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8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8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8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Subtitle 2">
            <a:extLst>
              <a:ext uri="{FF2B5EF4-FFF2-40B4-BE49-F238E27FC236}">
                <a16:creationId xmlns:a16="http://schemas.microsoft.com/office/drawing/2014/main" id="{F670D222-8DC1-9A73-8BAE-E4A79B7330B2}"/>
              </a:ext>
            </a:extLst>
          </p:cNvPr>
          <p:cNvSpPr>
            <a:spLocks noGrp="1"/>
          </p:cNvSpPr>
          <p:nvPr>
            <p:ph type="subTitle" idx="1"/>
          </p:nvPr>
        </p:nvSpPr>
        <p:spPr/>
        <p:txBody>
          <a:bodyPr/>
          <a:lstStyle/>
          <a:p>
            <a:r>
              <a:rPr lang="en-US" dirty="0"/>
              <a:t>The End</a:t>
            </a:r>
          </a:p>
        </p:txBody>
      </p:sp>
    </p:spTree>
    <p:extLst>
      <p:ext uri="{BB962C8B-B14F-4D97-AF65-F5344CB8AC3E}">
        <p14:creationId xmlns:p14="http://schemas.microsoft.com/office/powerpoint/2010/main" val="207453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775"/>
        <p:cNvGrpSpPr/>
        <p:nvPr/>
      </p:nvGrpSpPr>
      <p:grpSpPr>
        <a:xfrm>
          <a:off x="0" y="0"/>
          <a:ext cx="0" cy="0"/>
          <a:chOff x="0" y="0"/>
          <a:chExt cx="0" cy="0"/>
        </a:xfrm>
      </p:grpSpPr>
      <p:sp>
        <p:nvSpPr>
          <p:cNvPr id="776" name="Google Shape;776;p51"/>
          <p:cNvSpPr/>
          <p:nvPr/>
        </p:nvSpPr>
        <p:spPr>
          <a:xfrm>
            <a:off x="695013" y="1379450"/>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695013" y="2603369"/>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695013" y="382728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4727413" y="139373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4727413" y="2617656"/>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4727413" y="3841575"/>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txBox="1">
            <a:spLocks noGrp="1"/>
          </p:cNvSpPr>
          <p:nvPr>
            <p:ph type="title" idx="8"/>
          </p:nvPr>
        </p:nvSpPr>
        <p:spPr>
          <a:xfrm>
            <a:off x="665050" y="1327875"/>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3" name="Google Shape;783;p51"/>
          <p:cNvSpPr txBox="1">
            <a:spLocks noGrp="1"/>
          </p:cNvSpPr>
          <p:nvPr>
            <p:ph type="title" idx="9"/>
          </p:nvPr>
        </p:nvSpPr>
        <p:spPr>
          <a:xfrm>
            <a:off x="665050" y="2549983"/>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4" name="Google Shape;784;p51"/>
          <p:cNvSpPr txBox="1">
            <a:spLocks noGrp="1"/>
          </p:cNvSpPr>
          <p:nvPr>
            <p:ph type="title" idx="13"/>
          </p:nvPr>
        </p:nvSpPr>
        <p:spPr>
          <a:xfrm>
            <a:off x="4698187" y="2566745"/>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85" name="Google Shape;785;p51"/>
          <p:cNvSpPr txBox="1">
            <a:spLocks noGrp="1"/>
          </p:cNvSpPr>
          <p:nvPr>
            <p:ph type="title" idx="14"/>
          </p:nvPr>
        </p:nvSpPr>
        <p:spPr>
          <a:xfrm>
            <a:off x="4698187" y="1338569"/>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86" name="Google Shape;786;p51"/>
          <p:cNvSpPr txBox="1">
            <a:spLocks noGrp="1"/>
          </p:cNvSpPr>
          <p:nvPr>
            <p:ph type="title" idx="19"/>
          </p:nvPr>
        </p:nvSpPr>
        <p:spPr>
          <a:xfrm>
            <a:off x="665050" y="3772090"/>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7" name="Google Shape;787;p51"/>
          <p:cNvSpPr txBox="1">
            <a:spLocks noGrp="1"/>
          </p:cNvSpPr>
          <p:nvPr>
            <p:ph type="title" idx="20"/>
          </p:nvPr>
        </p:nvSpPr>
        <p:spPr>
          <a:xfrm>
            <a:off x="4698187" y="3794921"/>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88" name="Google Shape;788;p51"/>
          <p:cNvSpPr txBox="1">
            <a:spLocks noGrp="1"/>
          </p:cNvSpPr>
          <p:nvPr>
            <p:ph type="title" idx="21"/>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90" name="Google Shape;790;p51"/>
          <p:cNvSpPr txBox="1">
            <a:spLocks noGrp="1"/>
          </p:cNvSpPr>
          <p:nvPr>
            <p:ph type="title"/>
          </p:nvPr>
        </p:nvSpPr>
        <p:spPr>
          <a:xfrm>
            <a:off x="1562500" y="1384020"/>
            <a:ext cx="3120300" cy="3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791" name="Google Shape;791;p51"/>
          <p:cNvSpPr txBox="1">
            <a:spLocks noGrp="1"/>
          </p:cNvSpPr>
          <p:nvPr>
            <p:ph type="title" idx="2"/>
          </p:nvPr>
        </p:nvSpPr>
        <p:spPr>
          <a:xfrm>
            <a:off x="1562500" y="2605576"/>
            <a:ext cx="3120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Preparation</a:t>
            </a:r>
            <a:endParaRPr dirty="0"/>
          </a:p>
        </p:txBody>
      </p:sp>
      <p:sp>
        <p:nvSpPr>
          <p:cNvPr id="793" name="Google Shape;793;p51"/>
          <p:cNvSpPr txBox="1">
            <a:spLocks noGrp="1"/>
          </p:cNvSpPr>
          <p:nvPr>
            <p:ph type="title" idx="4"/>
          </p:nvPr>
        </p:nvSpPr>
        <p:spPr>
          <a:xfrm>
            <a:off x="5588277" y="1429818"/>
            <a:ext cx="3120300" cy="3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Insights &amp; Recommendation</a:t>
            </a:r>
            <a:endParaRPr dirty="0"/>
          </a:p>
        </p:txBody>
      </p:sp>
      <p:sp>
        <p:nvSpPr>
          <p:cNvPr id="795" name="Google Shape;795;p51"/>
          <p:cNvSpPr txBox="1">
            <a:spLocks noGrp="1"/>
          </p:cNvSpPr>
          <p:nvPr>
            <p:ph type="title" idx="6"/>
          </p:nvPr>
        </p:nvSpPr>
        <p:spPr>
          <a:xfrm>
            <a:off x="5588280" y="2606743"/>
            <a:ext cx="3120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stages</a:t>
            </a:r>
            <a:endParaRPr dirty="0"/>
          </a:p>
        </p:txBody>
      </p:sp>
      <p:sp>
        <p:nvSpPr>
          <p:cNvPr id="797" name="Google Shape;797;p51"/>
          <p:cNvSpPr txBox="1">
            <a:spLocks noGrp="1"/>
          </p:cNvSpPr>
          <p:nvPr>
            <p:ph type="title" idx="15"/>
          </p:nvPr>
        </p:nvSpPr>
        <p:spPr>
          <a:xfrm>
            <a:off x="1562500" y="3827301"/>
            <a:ext cx="3120300" cy="3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Analysis</a:t>
            </a:r>
            <a:endParaRPr dirty="0"/>
          </a:p>
        </p:txBody>
      </p:sp>
      <p:sp>
        <p:nvSpPr>
          <p:cNvPr id="799" name="Google Shape;799;p51"/>
          <p:cNvSpPr txBox="1">
            <a:spLocks noGrp="1"/>
          </p:cNvSpPr>
          <p:nvPr>
            <p:ph type="title" idx="17"/>
          </p:nvPr>
        </p:nvSpPr>
        <p:spPr>
          <a:xfrm>
            <a:off x="5588277" y="3831321"/>
            <a:ext cx="3120300" cy="3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team</a:t>
            </a:r>
            <a:endParaRPr/>
          </a:p>
        </p:txBody>
      </p:sp>
      <p:grpSp>
        <p:nvGrpSpPr>
          <p:cNvPr id="801" name="Google Shape;801;p51"/>
          <p:cNvGrpSpPr/>
          <p:nvPr/>
        </p:nvGrpSpPr>
        <p:grpSpPr>
          <a:xfrm>
            <a:off x="422800" y="796200"/>
            <a:ext cx="8378293" cy="3152852"/>
            <a:chOff x="422800" y="796200"/>
            <a:chExt cx="8378293" cy="3152852"/>
          </a:xfrm>
        </p:grpSpPr>
        <p:grpSp>
          <p:nvGrpSpPr>
            <p:cNvPr id="802" name="Google Shape;802;p51"/>
            <p:cNvGrpSpPr/>
            <p:nvPr/>
          </p:nvGrpSpPr>
          <p:grpSpPr>
            <a:xfrm>
              <a:off x="7926645" y="3442151"/>
              <a:ext cx="545147" cy="506901"/>
              <a:chOff x="4818730" y="3307263"/>
              <a:chExt cx="1827512" cy="1699300"/>
            </a:xfrm>
          </p:grpSpPr>
          <p:sp>
            <p:nvSpPr>
              <p:cNvPr id="803" name="Google Shape;803;p5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51"/>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51"/>
            <p:cNvGrpSpPr/>
            <p:nvPr/>
          </p:nvGrpSpPr>
          <p:grpSpPr>
            <a:xfrm rot="-7546048">
              <a:off x="8412534" y="1743468"/>
              <a:ext cx="161701" cy="641985"/>
              <a:chOff x="7004550" y="3676293"/>
              <a:chExt cx="161700" cy="641982"/>
            </a:xfrm>
          </p:grpSpPr>
          <p:sp>
            <p:nvSpPr>
              <p:cNvPr id="832" name="Google Shape;832;p5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AA9ADE57-9DD5-825D-0E75-CC737ACC115E}"/>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BF757D4C-EE86-9C7F-C7D3-EAE8C7103E28}"/>
              </a:ext>
            </a:extLst>
          </p:cNvPr>
          <p:cNvSpPr>
            <a:spLocks noGrp="1"/>
          </p:cNvSpPr>
          <p:nvPr>
            <p:ph type="subTitle" idx="3"/>
          </p:nvPr>
        </p:nvSpPr>
        <p:spPr/>
        <p:txBody>
          <a:bodyPr/>
          <a:lstStyle/>
          <a:p>
            <a:endParaRPr lang="en-US"/>
          </a:p>
        </p:txBody>
      </p:sp>
      <p:sp>
        <p:nvSpPr>
          <p:cNvPr id="7" name="Subtitle 6">
            <a:extLst>
              <a:ext uri="{FF2B5EF4-FFF2-40B4-BE49-F238E27FC236}">
                <a16:creationId xmlns:a16="http://schemas.microsoft.com/office/drawing/2014/main" id="{C7326A6F-C390-B549-67CC-178AAD0EE21E}"/>
              </a:ext>
            </a:extLst>
          </p:cNvPr>
          <p:cNvSpPr>
            <a:spLocks noGrp="1"/>
          </p:cNvSpPr>
          <p:nvPr>
            <p:ph type="subTitle" idx="16"/>
          </p:nvPr>
        </p:nvSpPr>
        <p:spPr/>
        <p:txBody>
          <a:bodyPr/>
          <a:lstStyle/>
          <a:p>
            <a:endParaRPr lang="en-US"/>
          </a:p>
        </p:txBody>
      </p:sp>
      <p:sp>
        <p:nvSpPr>
          <p:cNvPr id="9" name="Subtitle 8">
            <a:extLst>
              <a:ext uri="{FF2B5EF4-FFF2-40B4-BE49-F238E27FC236}">
                <a16:creationId xmlns:a16="http://schemas.microsoft.com/office/drawing/2014/main" id="{1F4A824B-0E54-58C5-EF93-0767F1ACA8A9}"/>
              </a:ext>
            </a:extLst>
          </p:cNvPr>
          <p:cNvSpPr>
            <a:spLocks noGrp="1"/>
          </p:cNvSpPr>
          <p:nvPr>
            <p:ph type="subTitle" idx="5"/>
          </p:nvPr>
        </p:nvSpPr>
        <p:spPr/>
        <p:txBody>
          <a:bodyPr/>
          <a:lstStyle/>
          <a:p>
            <a:endParaRPr lang="en-US"/>
          </a:p>
        </p:txBody>
      </p:sp>
      <p:sp>
        <p:nvSpPr>
          <p:cNvPr id="11" name="Subtitle 10">
            <a:extLst>
              <a:ext uri="{FF2B5EF4-FFF2-40B4-BE49-F238E27FC236}">
                <a16:creationId xmlns:a16="http://schemas.microsoft.com/office/drawing/2014/main" id="{B1CE1A5B-3BF3-F9E7-8427-2FFBA6FA8EC2}"/>
              </a:ext>
            </a:extLst>
          </p:cNvPr>
          <p:cNvSpPr>
            <a:spLocks noGrp="1"/>
          </p:cNvSpPr>
          <p:nvPr>
            <p:ph type="subTitle" idx="7"/>
          </p:nvPr>
        </p:nvSpPr>
        <p:spPr/>
        <p:txBody>
          <a:bodyPr/>
          <a:lstStyle/>
          <a:p>
            <a:endParaRPr lang="en-US"/>
          </a:p>
        </p:txBody>
      </p:sp>
      <p:sp>
        <p:nvSpPr>
          <p:cNvPr id="13" name="Subtitle 12">
            <a:extLst>
              <a:ext uri="{FF2B5EF4-FFF2-40B4-BE49-F238E27FC236}">
                <a16:creationId xmlns:a16="http://schemas.microsoft.com/office/drawing/2014/main" id="{A9566FC4-4276-98CF-0CC2-DE13D7A24AFA}"/>
              </a:ext>
            </a:extLst>
          </p:cNvPr>
          <p:cNvSpPr>
            <a:spLocks noGrp="1"/>
          </p:cNvSpPr>
          <p:nvPr>
            <p:ph type="subTitle" idx="18"/>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53"/>
          <p:cNvSpPr txBox="1">
            <a:spLocks noGrp="1"/>
          </p:cNvSpPr>
          <p:nvPr>
            <p:ph type="title"/>
          </p:nvPr>
        </p:nvSpPr>
        <p:spPr>
          <a:xfrm>
            <a:off x="720800" y="2460300"/>
            <a:ext cx="4250400" cy="6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Problem Statement</a:t>
            </a:r>
            <a:endParaRPr dirty="0"/>
          </a:p>
        </p:txBody>
      </p:sp>
      <p:sp>
        <p:nvSpPr>
          <p:cNvPr id="889" name="Google Shape;889;p53"/>
          <p:cNvSpPr txBox="1">
            <a:spLocks noGrp="1"/>
          </p:cNvSpPr>
          <p:nvPr>
            <p:ph type="subTitle" idx="1"/>
          </p:nvPr>
        </p:nvSpPr>
        <p:spPr>
          <a:xfrm>
            <a:off x="720800" y="3426900"/>
            <a:ext cx="40758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a:t>You can enter a subtitle here if you need it</a:t>
            </a:r>
            <a:endParaRPr/>
          </a:p>
        </p:txBody>
      </p:sp>
      <p:sp>
        <p:nvSpPr>
          <p:cNvPr id="890" name="Google Shape;890;p53"/>
          <p:cNvSpPr txBox="1">
            <a:spLocks noGrp="1"/>
          </p:cNvSpPr>
          <p:nvPr>
            <p:ph type="title" idx="2"/>
          </p:nvPr>
        </p:nvSpPr>
        <p:spPr>
          <a:xfrm>
            <a:off x="720800" y="1041075"/>
            <a:ext cx="2218200" cy="119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891" name="Google Shape;891;p53"/>
          <p:cNvGrpSpPr/>
          <p:nvPr/>
        </p:nvGrpSpPr>
        <p:grpSpPr>
          <a:xfrm>
            <a:off x="5032847" y="888966"/>
            <a:ext cx="3537900" cy="3681776"/>
            <a:chOff x="5032847" y="888966"/>
            <a:chExt cx="3537900" cy="3681776"/>
          </a:xfrm>
        </p:grpSpPr>
        <p:sp>
          <p:nvSpPr>
            <p:cNvPr id="892" name="Google Shape;892;p53"/>
            <p:cNvSpPr/>
            <p:nvPr/>
          </p:nvSpPr>
          <p:spPr>
            <a:xfrm>
              <a:off x="5032847" y="4047000"/>
              <a:ext cx="3537900" cy="523742"/>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53"/>
            <p:cNvGrpSpPr/>
            <p:nvPr/>
          </p:nvGrpSpPr>
          <p:grpSpPr>
            <a:xfrm>
              <a:off x="5117540" y="888966"/>
              <a:ext cx="3368830" cy="3591052"/>
              <a:chOff x="5126869" y="785625"/>
              <a:chExt cx="3583481" cy="3819862"/>
            </a:xfrm>
          </p:grpSpPr>
          <p:sp>
            <p:nvSpPr>
              <p:cNvPr id="894" name="Google Shape;894;p53"/>
              <p:cNvSpPr/>
              <p:nvPr/>
            </p:nvSpPr>
            <p:spPr>
              <a:xfrm>
                <a:off x="6132477" y="3262844"/>
                <a:ext cx="824631" cy="198568"/>
              </a:xfrm>
              <a:custGeom>
                <a:avLst/>
                <a:gdLst/>
                <a:ahLst/>
                <a:cxnLst/>
                <a:rect l="l" t="t" r="r" b="b"/>
                <a:pathLst>
                  <a:path w="45142" h="10870" extrusionOk="0">
                    <a:moveTo>
                      <a:pt x="18375" y="1"/>
                    </a:moveTo>
                    <a:lnTo>
                      <a:pt x="0" y="2330"/>
                    </a:lnTo>
                    <a:lnTo>
                      <a:pt x="22552" y="10870"/>
                    </a:lnTo>
                    <a:lnTo>
                      <a:pt x="45141" y="7690"/>
                    </a:lnTo>
                    <a:lnTo>
                      <a:pt x="18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6544446" y="3403321"/>
                <a:ext cx="414015" cy="882722"/>
              </a:xfrm>
              <a:custGeom>
                <a:avLst/>
                <a:gdLst/>
                <a:ahLst/>
                <a:cxnLst/>
                <a:rect l="l" t="t" r="r" b="b"/>
                <a:pathLst>
                  <a:path w="22664" h="48322" extrusionOk="0">
                    <a:moveTo>
                      <a:pt x="22589" y="0"/>
                    </a:moveTo>
                    <a:lnTo>
                      <a:pt x="0" y="3180"/>
                    </a:lnTo>
                    <a:lnTo>
                      <a:pt x="74" y="48321"/>
                    </a:lnTo>
                    <a:lnTo>
                      <a:pt x="22663" y="43404"/>
                    </a:lnTo>
                    <a:lnTo>
                      <a:pt x="225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6552556" y="3464773"/>
                <a:ext cx="391710" cy="191827"/>
              </a:xfrm>
              <a:custGeom>
                <a:avLst/>
                <a:gdLst/>
                <a:ahLst/>
                <a:cxnLst/>
                <a:rect l="l" t="t" r="r" b="b"/>
                <a:pathLst>
                  <a:path w="21443" h="10501" extrusionOk="0">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6552556" y="3622147"/>
                <a:ext cx="392386" cy="191133"/>
              </a:xfrm>
              <a:custGeom>
                <a:avLst/>
                <a:gdLst/>
                <a:ahLst/>
                <a:cxnLst/>
                <a:rect l="l" t="t" r="r" b="b"/>
                <a:pathLst>
                  <a:path w="21480" h="10463" extrusionOk="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6552556" y="3793679"/>
                <a:ext cx="392386" cy="191827"/>
              </a:xfrm>
              <a:custGeom>
                <a:avLst/>
                <a:gdLst/>
                <a:ahLst/>
                <a:cxnLst/>
                <a:rect l="l" t="t" r="r" b="b"/>
                <a:pathLst>
                  <a:path w="21480" h="10501" extrusionOk="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6553232" y="3969266"/>
                <a:ext cx="392386" cy="191827"/>
              </a:xfrm>
              <a:custGeom>
                <a:avLst/>
                <a:gdLst/>
                <a:ahLst/>
                <a:cxnLst/>
                <a:rect l="l" t="t" r="r" b="b"/>
                <a:pathLst>
                  <a:path w="21480" h="10501" extrusionOk="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6577528" y="3603222"/>
                <a:ext cx="359322" cy="78368"/>
              </a:xfrm>
              <a:custGeom>
                <a:avLst/>
                <a:gdLst/>
                <a:ahLst/>
                <a:cxnLst/>
                <a:rect l="l" t="t" r="r" b="b"/>
                <a:pathLst>
                  <a:path w="19670" h="4290" fill="none" extrusionOk="0">
                    <a:moveTo>
                      <a:pt x="1" y="1849"/>
                    </a:moveTo>
                    <a:lnTo>
                      <a:pt x="10612" y="4289"/>
                    </a:lnTo>
                    <a:lnTo>
                      <a:pt x="19669"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6584287" y="3768013"/>
                <a:ext cx="358646" cy="78368"/>
              </a:xfrm>
              <a:custGeom>
                <a:avLst/>
                <a:gdLst/>
                <a:ahLst/>
                <a:cxnLst/>
                <a:rect l="l" t="t" r="r" b="b"/>
                <a:pathLst>
                  <a:path w="19633" h="4290" fill="none" extrusionOk="0">
                    <a:moveTo>
                      <a:pt x="1" y="1849"/>
                    </a:moveTo>
                    <a:lnTo>
                      <a:pt x="10574" y="4289"/>
                    </a:lnTo>
                    <a:lnTo>
                      <a:pt x="19632"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6578204" y="3939563"/>
                <a:ext cx="359322" cy="78349"/>
              </a:xfrm>
              <a:custGeom>
                <a:avLst/>
                <a:gdLst/>
                <a:ahLst/>
                <a:cxnLst/>
                <a:rect l="l" t="t" r="r" b="b"/>
                <a:pathLst>
                  <a:path w="19670" h="4289" fill="none" extrusionOk="0">
                    <a:moveTo>
                      <a:pt x="1" y="1886"/>
                    </a:moveTo>
                    <a:lnTo>
                      <a:pt x="10575" y="4289"/>
                    </a:lnTo>
                    <a:lnTo>
                      <a:pt x="19669" y="0"/>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6740967" y="3464097"/>
                <a:ext cx="56757" cy="48117"/>
              </a:xfrm>
              <a:custGeom>
                <a:avLst/>
                <a:gdLst/>
                <a:ahLst/>
                <a:cxnLst/>
                <a:rect l="l" t="t" r="r" b="b"/>
                <a:pathLst>
                  <a:path w="3107" h="2634" extrusionOk="0">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6696395" y="3472208"/>
                <a:ext cx="24332" cy="20752"/>
              </a:xfrm>
              <a:custGeom>
                <a:avLst/>
                <a:gdLst/>
                <a:ahLst/>
                <a:cxnLst/>
                <a:rect l="l" t="t" r="r" b="b"/>
                <a:pathLst>
                  <a:path w="1332" h="1136" extrusionOk="0">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6813234" y="3462745"/>
                <a:ext cx="22305" cy="19163"/>
              </a:xfrm>
              <a:custGeom>
                <a:avLst/>
                <a:gdLst/>
                <a:ahLst/>
                <a:cxnLst/>
                <a:rect l="l" t="t" r="r" b="b"/>
                <a:pathLst>
                  <a:path w="1221" h="1049" extrusionOk="0">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6046035" y="3027138"/>
                <a:ext cx="91191" cy="1172445"/>
              </a:xfrm>
              <a:custGeom>
                <a:avLst/>
                <a:gdLst/>
                <a:ahLst/>
                <a:cxnLst/>
                <a:rect l="l" t="t" r="r" b="b"/>
                <a:pathLst>
                  <a:path w="4992" h="64182" extrusionOk="0">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6591722" y="3228409"/>
                <a:ext cx="91191" cy="1172445"/>
              </a:xfrm>
              <a:custGeom>
                <a:avLst/>
                <a:gdLst/>
                <a:ahLst/>
                <a:cxnLst/>
                <a:rect l="l" t="t" r="r" b="b"/>
                <a:pathLst>
                  <a:path w="4992" h="64182" extrusionOk="0">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7842479" y="2709722"/>
                <a:ext cx="85802" cy="1131270"/>
              </a:xfrm>
              <a:custGeom>
                <a:avLst/>
                <a:gdLst/>
                <a:ahLst/>
                <a:cxnLst/>
                <a:rect l="l" t="t" r="r" b="b"/>
                <a:pathLst>
                  <a:path w="4697" h="61928" extrusionOk="0">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6007527" y="2709722"/>
                <a:ext cx="2563022" cy="506540"/>
              </a:xfrm>
              <a:custGeom>
                <a:avLst/>
                <a:gdLst/>
                <a:ahLst/>
                <a:cxnLst/>
                <a:rect l="l" t="t" r="r" b="b"/>
                <a:pathLst>
                  <a:path w="140305" h="27729" extrusionOk="0">
                    <a:moveTo>
                      <a:pt x="102335" y="1"/>
                    </a:moveTo>
                    <a:lnTo>
                      <a:pt x="1" y="14937"/>
                    </a:lnTo>
                    <a:lnTo>
                      <a:pt x="34679" y="27729"/>
                    </a:lnTo>
                    <a:lnTo>
                      <a:pt x="140304" y="6101"/>
                    </a:lnTo>
                    <a:lnTo>
                      <a:pt x="102335"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6006176" y="2982565"/>
                <a:ext cx="634869" cy="330276"/>
              </a:xfrm>
              <a:custGeom>
                <a:avLst/>
                <a:gdLst/>
                <a:ahLst/>
                <a:cxnLst/>
                <a:rect l="l" t="t" r="r" b="b"/>
                <a:pathLst>
                  <a:path w="34754" h="18080" extrusionOk="0">
                    <a:moveTo>
                      <a:pt x="75" y="1"/>
                    </a:moveTo>
                    <a:lnTo>
                      <a:pt x="1" y="3328"/>
                    </a:lnTo>
                    <a:lnTo>
                      <a:pt x="34642" y="18079"/>
                    </a:lnTo>
                    <a:lnTo>
                      <a:pt x="34753" y="12793"/>
                    </a:lnTo>
                    <a:lnTo>
                      <a:pt x="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6638998" y="2821154"/>
                <a:ext cx="1931551" cy="491688"/>
              </a:xfrm>
              <a:custGeom>
                <a:avLst/>
                <a:gdLst/>
                <a:ahLst/>
                <a:cxnLst/>
                <a:rect l="l" t="t" r="r" b="b"/>
                <a:pathLst>
                  <a:path w="105737" h="26916" extrusionOk="0">
                    <a:moveTo>
                      <a:pt x="105736" y="1"/>
                    </a:moveTo>
                    <a:lnTo>
                      <a:pt x="111" y="21629"/>
                    </a:lnTo>
                    <a:lnTo>
                      <a:pt x="0" y="26915"/>
                    </a:lnTo>
                    <a:lnTo>
                      <a:pt x="105699" y="3883"/>
                    </a:lnTo>
                    <a:lnTo>
                      <a:pt x="105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6007527" y="2982565"/>
                <a:ext cx="633517" cy="269500"/>
              </a:xfrm>
              <a:custGeom>
                <a:avLst/>
                <a:gdLst/>
                <a:ahLst/>
                <a:cxnLst/>
                <a:rect l="l" t="t" r="r" b="b"/>
                <a:pathLst>
                  <a:path w="34680" h="14753" extrusionOk="0">
                    <a:moveTo>
                      <a:pt x="1" y="1"/>
                    </a:moveTo>
                    <a:lnTo>
                      <a:pt x="1" y="851"/>
                    </a:lnTo>
                    <a:lnTo>
                      <a:pt x="34642" y="14752"/>
                    </a:lnTo>
                    <a:lnTo>
                      <a:pt x="34679" y="1279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6640350" y="2821154"/>
                <a:ext cx="1930199" cy="430912"/>
              </a:xfrm>
              <a:custGeom>
                <a:avLst/>
                <a:gdLst/>
                <a:ahLst/>
                <a:cxnLst/>
                <a:rect l="l" t="t" r="r" b="b"/>
                <a:pathLst>
                  <a:path w="105663" h="23589" extrusionOk="0">
                    <a:moveTo>
                      <a:pt x="105662" y="1"/>
                    </a:moveTo>
                    <a:lnTo>
                      <a:pt x="37" y="21629"/>
                    </a:lnTo>
                    <a:lnTo>
                      <a:pt x="0" y="23588"/>
                    </a:lnTo>
                    <a:lnTo>
                      <a:pt x="105662" y="925"/>
                    </a:lnTo>
                    <a:lnTo>
                      <a:pt x="105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6007527" y="2709722"/>
                <a:ext cx="2563697" cy="428190"/>
              </a:xfrm>
              <a:custGeom>
                <a:avLst/>
                <a:gdLst/>
                <a:ahLst/>
                <a:cxnLst/>
                <a:rect l="l" t="t" r="r" b="b"/>
                <a:pathLst>
                  <a:path w="140342" h="23440" extrusionOk="0">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6582259" y="2738091"/>
                <a:ext cx="736838" cy="237076"/>
              </a:xfrm>
              <a:custGeom>
                <a:avLst/>
                <a:gdLst/>
                <a:ahLst/>
                <a:cxnLst/>
                <a:rect l="l" t="t" r="r" b="b"/>
                <a:pathLst>
                  <a:path w="40336" h="12978" extrusionOk="0">
                    <a:moveTo>
                      <a:pt x="31315" y="0"/>
                    </a:moveTo>
                    <a:lnTo>
                      <a:pt x="38" y="4363"/>
                    </a:lnTo>
                    <a:lnTo>
                      <a:pt x="1" y="12977"/>
                    </a:lnTo>
                    <a:lnTo>
                      <a:pt x="40336" y="6396"/>
                    </a:lnTo>
                    <a:lnTo>
                      <a:pt x="313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6582259" y="2940020"/>
                <a:ext cx="532881" cy="210734"/>
              </a:xfrm>
              <a:custGeom>
                <a:avLst/>
                <a:gdLst/>
                <a:ahLst/>
                <a:cxnLst/>
                <a:rect l="l" t="t" r="r" b="b"/>
                <a:pathLst>
                  <a:path w="29171" h="11536" extrusionOk="0">
                    <a:moveTo>
                      <a:pt x="11757" y="1"/>
                    </a:moveTo>
                    <a:lnTo>
                      <a:pt x="1" y="1664"/>
                    </a:lnTo>
                    <a:lnTo>
                      <a:pt x="14308" y="11535"/>
                    </a:lnTo>
                    <a:lnTo>
                      <a:pt x="29171" y="8430"/>
                    </a:lnTo>
                    <a:lnTo>
                      <a:pt x="11757"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6575519" y="2667853"/>
                <a:ext cx="1391253" cy="482901"/>
              </a:xfrm>
              <a:custGeom>
                <a:avLst/>
                <a:gdLst/>
                <a:ahLst/>
                <a:cxnLst/>
                <a:rect l="l" t="t" r="r" b="b"/>
                <a:pathLst>
                  <a:path w="76160" h="26435" extrusionOk="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6582935" y="2652326"/>
                <a:ext cx="1383836" cy="467356"/>
              </a:xfrm>
              <a:custGeom>
                <a:avLst/>
                <a:gdLst/>
                <a:ahLst/>
                <a:cxnLst/>
                <a:rect l="l" t="t" r="r" b="b"/>
                <a:pathLst>
                  <a:path w="75754" h="25584" extrusionOk="0">
                    <a:moveTo>
                      <a:pt x="59708" y="0"/>
                    </a:moveTo>
                    <a:lnTo>
                      <a:pt x="1" y="8577"/>
                    </a:lnTo>
                    <a:lnTo>
                      <a:pt x="14715" y="25584"/>
                    </a:lnTo>
                    <a:lnTo>
                      <a:pt x="75754" y="13125"/>
                    </a:lnTo>
                    <a:lnTo>
                      <a:pt x="59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6646415" y="2816423"/>
                <a:ext cx="415366" cy="264093"/>
              </a:xfrm>
              <a:custGeom>
                <a:avLst/>
                <a:gdLst/>
                <a:ahLst/>
                <a:cxnLst/>
                <a:rect l="l" t="t" r="r" b="b"/>
                <a:pathLst>
                  <a:path w="22738" h="14457" fill="none" extrusionOk="0">
                    <a:moveTo>
                      <a:pt x="1" y="1"/>
                    </a:moveTo>
                    <a:lnTo>
                      <a:pt x="11758" y="13865"/>
                    </a:lnTo>
                    <a:lnTo>
                      <a:pt x="15455" y="14456"/>
                    </a:lnTo>
                    <a:lnTo>
                      <a:pt x="22738" y="1312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6705181" y="2802247"/>
                <a:ext cx="15546" cy="49322"/>
              </a:xfrm>
              <a:custGeom>
                <a:avLst/>
                <a:gdLst/>
                <a:ahLst/>
                <a:cxnLst/>
                <a:rect l="l" t="t" r="r" b="b"/>
                <a:pathLst>
                  <a:path w="851" h="2700" fill="none" extrusionOk="0">
                    <a:moveTo>
                      <a:pt x="851" y="1"/>
                    </a:moveTo>
                    <a:lnTo>
                      <a:pt x="0"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6722736" y="2807654"/>
                <a:ext cx="15546" cy="49322"/>
              </a:xfrm>
              <a:custGeom>
                <a:avLst/>
                <a:gdLst/>
                <a:ahLst/>
                <a:cxnLst/>
                <a:rect l="l" t="t" r="r" b="b"/>
                <a:pathLst>
                  <a:path w="851" h="2700" fill="none" extrusionOk="0">
                    <a:moveTo>
                      <a:pt x="851" y="0"/>
                    </a:moveTo>
                    <a:lnTo>
                      <a:pt x="1"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7825600" y="2836024"/>
                <a:ext cx="16222" cy="49304"/>
              </a:xfrm>
              <a:custGeom>
                <a:avLst/>
                <a:gdLst/>
                <a:ahLst/>
                <a:cxnLst/>
                <a:rect l="l" t="t" r="r" b="b"/>
                <a:pathLst>
                  <a:path w="888" h="2699" fill="none" extrusionOk="0">
                    <a:moveTo>
                      <a:pt x="888" y="0"/>
                    </a:moveTo>
                    <a:lnTo>
                      <a:pt x="1" y="269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7843155" y="2840737"/>
                <a:ext cx="16240" cy="49322"/>
              </a:xfrm>
              <a:custGeom>
                <a:avLst/>
                <a:gdLst/>
                <a:ahLst/>
                <a:cxnLst/>
                <a:rect l="l" t="t" r="r" b="b"/>
                <a:pathLst>
                  <a:path w="889" h="2700" fill="none" extrusionOk="0">
                    <a:moveTo>
                      <a:pt x="888" y="1"/>
                    </a:moveTo>
                    <a:lnTo>
                      <a:pt x="1" y="270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7598681" y="2673260"/>
                <a:ext cx="295824" cy="184392"/>
              </a:xfrm>
              <a:custGeom>
                <a:avLst/>
                <a:gdLst/>
                <a:ahLst/>
                <a:cxnLst/>
                <a:rect l="l" t="t" r="r" b="b"/>
                <a:pathLst>
                  <a:path w="16194" h="10094" fill="none" extrusionOk="0">
                    <a:moveTo>
                      <a:pt x="1" y="444"/>
                    </a:moveTo>
                    <a:lnTo>
                      <a:pt x="2404" y="0"/>
                    </a:lnTo>
                    <a:lnTo>
                      <a:pt x="4511" y="592"/>
                    </a:lnTo>
                    <a:lnTo>
                      <a:pt x="16194" y="1009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7480491" y="2675288"/>
                <a:ext cx="148606" cy="76998"/>
              </a:xfrm>
              <a:custGeom>
                <a:avLst/>
                <a:gdLst/>
                <a:ahLst/>
                <a:cxnLst/>
                <a:rect l="l" t="t" r="r" b="b"/>
                <a:pathLst>
                  <a:path w="8135" h="4215" fill="none" extrusionOk="0">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7576395" y="2734237"/>
                <a:ext cx="197892" cy="131983"/>
              </a:xfrm>
              <a:custGeom>
                <a:avLst/>
                <a:gdLst/>
                <a:ahLst/>
                <a:cxnLst/>
                <a:rect l="l" t="t" r="r" b="b"/>
                <a:pathLst>
                  <a:path w="10833" h="7225" extrusionOk="0">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7614209" y="2736941"/>
                <a:ext cx="107413" cy="62694"/>
              </a:xfrm>
              <a:custGeom>
                <a:avLst/>
                <a:gdLst/>
                <a:ahLst/>
                <a:cxnLst/>
                <a:rect l="l" t="t" r="r" b="b"/>
                <a:pathLst>
                  <a:path w="5880" h="3432" extrusionOk="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7591922" y="2772197"/>
                <a:ext cx="181013" cy="97603"/>
              </a:xfrm>
              <a:custGeom>
                <a:avLst/>
                <a:gdLst/>
                <a:ahLst/>
                <a:cxnLst/>
                <a:rect l="l" t="t" r="r" b="b"/>
                <a:pathLst>
                  <a:path w="9909" h="5343" extrusionOk="0">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7635143" y="2741380"/>
                <a:ext cx="39878" cy="20624"/>
              </a:xfrm>
              <a:custGeom>
                <a:avLst/>
                <a:gdLst/>
                <a:ahLst/>
                <a:cxnLst/>
                <a:rect l="l" t="t" r="r" b="b"/>
                <a:pathLst>
                  <a:path w="2183" h="1129" extrusionOk="0">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7385262" y="2794136"/>
                <a:ext cx="54729" cy="29739"/>
              </a:xfrm>
              <a:custGeom>
                <a:avLst/>
                <a:gdLst/>
                <a:ahLst/>
                <a:cxnLst/>
                <a:rect l="l" t="t" r="r" b="b"/>
                <a:pathLst>
                  <a:path w="2996" h="1628" extrusionOk="0">
                    <a:moveTo>
                      <a:pt x="1812" y="1"/>
                    </a:moveTo>
                    <a:lnTo>
                      <a:pt x="1" y="297"/>
                    </a:lnTo>
                    <a:lnTo>
                      <a:pt x="1221" y="1628"/>
                    </a:lnTo>
                    <a:lnTo>
                      <a:pt x="2995" y="1295"/>
                    </a:lnTo>
                    <a:lnTo>
                      <a:pt x="18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7364328" y="2770498"/>
                <a:ext cx="48646" cy="22981"/>
              </a:xfrm>
              <a:custGeom>
                <a:avLst/>
                <a:gdLst/>
                <a:ahLst/>
                <a:cxnLst/>
                <a:rect l="l" t="t" r="r" b="b"/>
                <a:pathLst>
                  <a:path w="2663" h="1258" extrusionOk="0">
                    <a:moveTo>
                      <a:pt x="1812" y="1"/>
                    </a:moveTo>
                    <a:lnTo>
                      <a:pt x="1" y="297"/>
                    </a:lnTo>
                    <a:lnTo>
                      <a:pt x="851" y="1258"/>
                    </a:lnTo>
                    <a:lnTo>
                      <a:pt x="2663" y="962"/>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7118502" y="2811034"/>
                <a:ext cx="46619" cy="24332"/>
              </a:xfrm>
              <a:custGeom>
                <a:avLst/>
                <a:gdLst/>
                <a:ahLst/>
                <a:cxnLst/>
                <a:rect l="l" t="t" r="r" b="b"/>
                <a:pathLst>
                  <a:path w="2552" h="1332" extrusionOk="0">
                    <a:moveTo>
                      <a:pt x="1590" y="0"/>
                    </a:moveTo>
                    <a:lnTo>
                      <a:pt x="0" y="222"/>
                    </a:lnTo>
                    <a:lnTo>
                      <a:pt x="999" y="1331"/>
                    </a:lnTo>
                    <a:lnTo>
                      <a:pt x="2551" y="1072"/>
                    </a:lnTo>
                    <a:lnTo>
                      <a:pt x="1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7425122" y="2787395"/>
                <a:ext cx="52683" cy="29045"/>
              </a:xfrm>
              <a:custGeom>
                <a:avLst/>
                <a:gdLst/>
                <a:ahLst/>
                <a:cxnLst/>
                <a:rect l="l" t="t" r="r" b="b"/>
                <a:pathLst>
                  <a:path w="2884" h="1590" extrusionOk="0">
                    <a:moveTo>
                      <a:pt x="1738" y="0"/>
                    </a:moveTo>
                    <a:lnTo>
                      <a:pt x="0" y="296"/>
                    </a:lnTo>
                    <a:lnTo>
                      <a:pt x="1183" y="1590"/>
                    </a:lnTo>
                    <a:lnTo>
                      <a:pt x="2884" y="1257"/>
                    </a:lnTo>
                    <a:lnTo>
                      <a:pt x="17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7404169" y="2764433"/>
                <a:ext cx="47295" cy="22305"/>
              </a:xfrm>
              <a:custGeom>
                <a:avLst/>
                <a:gdLst/>
                <a:ahLst/>
                <a:cxnLst/>
                <a:rect l="l" t="t" r="r" b="b"/>
                <a:pathLst>
                  <a:path w="2589" h="1221" extrusionOk="0">
                    <a:moveTo>
                      <a:pt x="1739" y="0"/>
                    </a:moveTo>
                    <a:lnTo>
                      <a:pt x="1" y="296"/>
                    </a:lnTo>
                    <a:lnTo>
                      <a:pt x="851" y="1220"/>
                    </a:lnTo>
                    <a:lnTo>
                      <a:pt x="2589" y="924"/>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7290710" y="2783340"/>
                <a:ext cx="45267" cy="22981"/>
              </a:xfrm>
              <a:custGeom>
                <a:avLst/>
                <a:gdLst/>
                <a:ahLst/>
                <a:cxnLst/>
                <a:rect l="l" t="t" r="r" b="b"/>
                <a:pathLst>
                  <a:path w="2478" h="1258" extrusionOk="0">
                    <a:moveTo>
                      <a:pt x="1591" y="0"/>
                    </a:moveTo>
                    <a:lnTo>
                      <a:pt x="1" y="222"/>
                    </a:lnTo>
                    <a:lnTo>
                      <a:pt x="925" y="1257"/>
                    </a:lnTo>
                    <a:lnTo>
                      <a:pt x="2478" y="962"/>
                    </a:lnTo>
                    <a:lnTo>
                      <a:pt x="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7153612" y="2803599"/>
                <a:ext cx="54729" cy="25684"/>
              </a:xfrm>
              <a:custGeom>
                <a:avLst/>
                <a:gdLst/>
                <a:ahLst/>
                <a:cxnLst/>
                <a:rect l="l" t="t" r="r" b="b"/>
                <a:pathLst>
                  <a:path w="2996" h="1406" extrusionOk="0">
                    <a:moveTo>
                      <a:pt x="2034" y="0"/>
                    </a:moveTo>
                    <a:lnTo>
                      <a:pt x="1" y="333"/>
                    </a:lnTo>
                    <a:lnTo>
                      <a:pt x="999" y="1405"/>
                    </a:lnTo>
                    <a:lnTo>
                      <a:pt x="2996" y="1073"/>
                    </a:lnTo>
                    <a:lnTo>
                      <a:pt x="20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7197509" y="2795488"/>
                <a:ext cx="62164" cy="26360"/>
              </a:xfrm>
              <a:custGeom>
                <a:avLst/>
                <a:gdLst/>
                <a:ahLst/>
                <a:cxnLst/>
                <a:rect l="l" t="t" r="r" b="b"/>
                <a:pathLst>
                  <a:path w="3403" h="1443" extrusionOk="0">
                    <a:moveTo>
                      <a:pt x="2478" y="1"/>
                    </a:moveTo>
                    <a:lnTo>
                      <a:pt x="1" y="408"/>
                    </a:lnTo>
                    <a:lnTo>
                      <a:pt x="962" y="1443"/>
                    </a:lnTo>
                    <a:lnTo>
                      <a:pt x="3402" y="1036"/>
                    </a:lnTo>
                    <a:lnTo>
                      <a:pt x="2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7249516" y="2788747"/>
                <a:ext cx="51350" cy="24332"/>
              </a:xfrm>
              <a:custGeom>
                <a:avLst/>
                <a:gdLst/>
                <a:ahLst/>
                <a:cxnLst/>
                <a:rect l="l" t="t" r="r" b="b"/>
                <a:pathLst>
                  <a:path w="2811" h="1332" extrusionOk="0">
                    <a:moveTo>
                      <a:pt x="1886" y="0"/>
                    </a:moveTo>
                    <a:lnTo>
                      <a:pt x="1" y="296"/>
                    </a:lnTo>
                    <a:lnTo>
                      <a:pt x="925" y="1331"/>
                    </a:lnTo>
                    <a:lnTo>
                      <a:pt x="2810" y="998"/>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7326514" y="2777257"/>
                <a:ext cx="46619" cy="22981"/>
              </a:xfrm>
              <a:custGeom>
                <a:avLst/>
                <a:gdLst/>
                <a:ahLst/>
                <a:cxnLst/>
                <a:rect l="l" t="t" r="r" b="b"/>
                <a:pathLst>
                  <a:path w="2552" h="1258" extrusionOk="0">
                    <a:moveTo>
                      <a:pt x="1701" y="1"/>
                    </a:moveTo>
                    <a:lnTo>
                      <a:pt x="0" y="259"/>
                    </a:lnTo>
                    <a:lnTo>
                      <a:pt x="888" y="1258"/>
                    </a:lnTo>
                    <a:lnTo>
                      <a:pt x="2551" y="962"/>
                    </a:ln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7142816" y="2836699"/>
                <a:ext cx="53378" cy="33101"/>
              </a:xfrm>
              <a:custGeom>
                <a:avLst/>
                <a:gdLst/>
                <a:ahLst/>
                <a:cxnLst/>
                <a:rect l="l" t="t" r="r" b="b"/>
                <a:pathLst>
                  <a:path w="2922" h="1812" extrusionOk="0">
                    <a:moveTo>
                      <a:pt x="1553" y="0"/>
                    </a:moveTo>
                    <a:lnTo>
                      <a:pt x="0" y="296"/>
                    </a:lnTo>
                    <a:lnTo>
                      <a:pt x="1368" y="1812"/>
                    </a:lnTo>
                    <a:lnTo>
                      <a:pt x="2921" y="1516"/>
                    </a:lnTo>
                    <a:lnTo>
                      <a:pt x="1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7100271" y="2842764"/>
                <a:ext cx="61470" cy="34471"/>
              </a:xfrm>
              <a:custGeom>
                <a:avLst/>
                <a:gdLst/>
                <a:ahLst/>
                <a:cxnLst/>
                <a:rect l="l" t="t" r="r" b="b"/>
                <a:pathLst>
                  <a:path w="3365" h="1887" extrusionOk="0">
                    <a:moveTo>
                      <a:pt x="1997" y="1"/>
                    </a:moveTo>
                    <a:lnTo>
                      <a:pt x="0" y="371"/>
                    </a:lnTo>
                    <a:lnTo>
                      <a:pt x="1405" y="1886"/>
                    </a:lnTo>
                    <a:lnTo>
                      <a:pt x="3365" y="1517"/>
                    </a:lnTo>
                    <a:lnTo>
                      <a:pt x="1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7015163" y="2856958"/>
                <a:ext cx="67553" cy="36480"/>
              </a:xfrm>
              <a:custGeom>
                <a:avLst/>
                <a:gdLst/>
                <a:ahLst/>
                <a:cxnLst/>
                <a:rect l="l" t="t" r="r" b="b"/>
                <a:pathLst>
                  <a:path w="3698" h="1997" extrusionOk="0">
                    <a:moveTo>
                      <a:pt x="2256" y="0"/>
                    </a:moveTo>
                    <a:lnTo>
                      <a:pt x="1" y="407"/>
                    </a:lnTo>
                    <a:lnTo>
                      <a:pt x="1480" y="1997"/>
                    </a:lnTo>
                    <a:lnTo>
                      <a:pt x="3698" y="1590"/>
                    </a:lnTo>
                    <a:lnTo>
                      <a:pt x="2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7348124" y="2800895"/>
                <a:ext cx="52702" cy="29739"/>
              </a:xfrm>
              <a:custGeom>
                <a:avLst/>
                <a:gdLst/>
                <a:ahLst/>
                <a:cxnLst/>
                <a:rect l="l" t="t" r="r" b="b"/>
                <a:pathLst>
                  <a:path w="2885" h="1628" extrusionOk="0">
                    <a:moveTo>
                      <a:pt x="1701" y="1"/>
                    </a:moveTo>
                    <a:lnTo>
                      <a:pt x="0" y="296"/>
                    </a:lnTo>
                    <a:lnTo>
                      <a:pt x="1220" y="1627"/>
                    </a:lnTo>
                    <a:lnTo>
                      <a:pt x="2884" y="1332"/>
                    </a:lnTo>
                    <a:lnTo>
                      <a:pt x="1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7063115" y="2850199"/>
                <a:ext cx="56757" cy="34453"/>
              </a:xfrm>
              <a:custGeom>
                <a:avLst/>
                <a:gdLst/>
                <a:ahLst/>
                <a:cxnLst/>
                <a:rect l="l" t="t" r="r" b="b"/>
                <a:pathLst>
                  <a:path w="3107" h="1886" extrusionOk="0">
                    <a:moveTo>
                      <a:pt x="1665" y="0"/>
                    </a:moveTo>
                    <a:lnTo>
                      <a:pt x="1" y="296"/>
                    </a:lnTo>
                    <a:lnTo>
                      <a:pt x="1406" y="1886"/>
                    </a:lnTo>
                    <a:lnTo>
                      <a:pt x="3106" y="1553"/>
                    </a:lnTo>
                    <a:lnTo>
                      <a:pt x="16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7312996" y="2806978"/>
                <a:ext cx="51350" cy="30415"/>
              </a:xfrm>
              <a:custGeom>
                <a:avLst/>
                <a:gdLst/>
                <a:ahLst/>
                <a:cxnLst/>
                <a:rect l="l" t="t" r="r" b="b"/>
                <a:pathLst>
                  <a:path w="2811" h="1665" extrusionOk="0">
                    <a:moveTo>
                      <a:pt x="1554" y="0"/>
                    </a:moveTo>
                    <a:lnTo>
                      <a:pt x="1" y="296"/>
                    </a:lnTo>
                    <a:lnTo>
                      <a:pt x="1258" y="1664"/>
                    </a:lnTo>
                    <a:lnTo>
                      <a:pt x="2811" y="1368"/>
                    </a:lnTo>
                    <a:lnTo>
                      <a:pt x="15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7271803" y="2813737"/>
                <a:ext cx="57433" cy="31073"/>
              </a:xfrm>
              <a:custGeom>
                <a:avLst/>
                <a:gdLst/>
                <a:ahLst/>
                <a:cxnLst/>
                <a:rect l="l" t="t" r="r" b="b"/>
                <a:pathLst>
                  <a:path w="3144" h="1701" extrusionOk="0">
                    <a:moveTo>
                      <a:pt x="1886" y="0"/>
                    </a:moveTo>
                    <a:lnTo>
                      <a:pt x="1" y="296"/>
                    </a:lnTo>
                    <a:lnTo>
                      <a:pt x="1295" y="1701"/>
                    </a:lnTo>
                    <a:lnTo>
                      <a:pt x="3143" y="1368"/>
                    </a:lnTo>
                    <a:lnTo>
                      <a:pt x="1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7177250" y="2829265"/>
                <a:ext cx="61488" cy="33777"/>
              </a:xfrm>
              <a:custGeom>
                <a:avLst/>
                <a:gdLst/>
                <a:ahLst/>
                <a:cxnLst/>
                <a:rect l="l" t="t" r="r" b="b"/>
                <a:pathLst>
                  <a:path w="3366" h="1849" extrusionOk="0">
                    <a:moveTo>
                      <a:pt x="2034" y="0"/>
                    </a:moveTo>
                    <a:lnTo>
                      <a:pt x="1" y="370"/>
                    </a:lnTo>
                    <a:lnTo>
                      <a:pt x="1369" y="1849"/>
                    </a:lnTo>
                    <a:lnTo>
                      <a:pt x="3365" y="1479"/>
                    </a:lnTo>
                    <a:lnTo>
                      <a:pt x="2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7220471" y="2820478"/>
                <a:ext cx="68905" cy="34471"/>
              </a:xfrm>
              <a:custGeom>
                <a:avLst/>
                <a:gdLst/>
                <a:ahLst/>
                <a:cxnLst/>
                <a:rect l="l" t="t" r="r" b="b"/>
                <a:pathLst>
                  <a:path w="3772" h="1887" extrusionOk="0">
                    <a:moveTo>
                      <a:pt x="2478" y="1"/>
                    </a:moveTo>
                    <a:lnTo>
                      <a:pt x="1" y="444"/>
                    </a:lnTo>
                    <a:lnTo>
                      <a:pt x="1332" y="1886"/>
                    </a:lnTo>
                    <a:lnTo>
                      <a:pt x="3772" y="1406"/>
                    </a:lnTo>
                    <a:lnTo>
                      <a:pt x="24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p:nvPr/>
            </p:nvSpPr>
            <p:spPr>
              <a:xfrm>
                <a:off x="7415659" y="2826561"/>
                <a:ext cx="52702" cy="28388"/>
              </a:xfrm>
              <a:custGeom>
                <a:avLst/>
                <a:gdLst/>
                <a:ahLst/>
                <a:cxnLst/>
                <a:rect l="l" t="t" r="r" b="b"/>
                <a:pathLst>
                  <a:path w="2885" h="1554" extrusionOk="0">
                    <a:moveTo>
                      <a:pt x="1812" y="0"/>
                    </a:moveTo>
                    <a:lnTo>
                      <a:pt x="0" y="333"/>
                    </a:lnTo>
                    <a:lnTo>
                      <a:pt x="1073" y="1553"/>
                    </a:lnTo>
                    <a:lnTo>
                      <a:pt x="2884" y="1184"/>
                    </a:lnTo>
                    <a:lnTo>
                      <a:pt x="18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3"/>
              <p:cNvSpPr/>
              <p:nvPr/>
            </p:nvSpPr>
            <p:spPr>
              <a:xfrm>
                <a:off x="7492657" y="2815071"/>
                <a:ext cx="40536" cy="24332"/>
              </a:xfrm>
              <a:custGeom>
                <a:avLst/>
                <a:gdLst/>
                <a:ahLst/>
                <a:cxnLst/>
                <a:rect l="l" t="t" r="r" b="b"/>
                <a:pathLst>
                  <a:path w="2219" h="1332" extrusionOk="0">
                    <a:moveTo>
                      <a:pt x="1109" y="1"/>
                    </a:moveTo>
                    <a:lnTo>
                      <a:pt x="0" y="186"/>
                    </a:lnTo>
                    <a:lnTo>
                      <a:pt x="1035" y="1332"/>
                    </a:lnTo>
                    <a:lnTo>
                      <a:pt x="2218" y="1073"/>
                    </a:lnTo>
                    <a:lnTo>
                      <a:pt x="1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7454825" y="2819802"/>
                <a:ext cx="50674" cy="27036"/>
              </a:xfrm>
              <a:custGeom>
                <a:avLst/>
                <a:gdLst/>
                <a:ahLst/>
                <a:cxnLst/>
                <a:rect l="l" t="t" r="r" b="b"/>
                <a:pathLst>
                  <a:path w="2774" h="1480" extrusionOk="0">
                    <a:moveTo>
                      <a:pt x="1738" y="1"/>
                    </a:moveTo>
                    <a:lnTo>
                      <a:pt x="1" y="334"/>
                    </a:lnTo>
                    <a:lnTo>
                      <a:pt x="1036" y="1480"/>
                    </a:lnTo>
                    <a:lnTo>
                      <a:pt x="2774" y="1110"/>
                    </a:lnTo>
                    <a:lnTo>
                      <a:pt x="1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7378521" y="2833996"/>
                <a:ext cx="51332" cy="28369"/>
              </a:xfrm>
              <a:custGeom>
                <a:avLst/>
                <a:gdLst/>
                <a:ahLst/>
                <a:cxnLst/>
                <a:rect l="l" t="t" r="r" b="b"/>
                <a:pathLst>
                  <a:path w="2810" h="1553" extrusionOk="0">
                    <a:moveTo>
                      <a:pt x="1701" y="0"/>
                    </a:moveTo>
                    <a:lnTo>
                      <a:pt x="0" y="333"/>
                    </a:lnTo>
                    <a:lnTo>
                      <a:pt x="1109" y="1553"/>
                    </a:lnTo>
                    <a:lnTo>
                      <a:pt x="2810" y="1220"/>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7463611" y="2780636"/>
                <a:ext cx="54054" cy="28388"/>
              </a:xfrm>
              <a:custGeom>
                <a:avLst/>
                <a:gdLst/>
                <a:ahLst/>
                <a:cxnLst/>
                <a:rect l="l" t="t" r="r" b="b"/>
                <a:pathLst>
                  <a:path w="2959" h="1554" extrusionOk="0">
                    <a:moveTo>
                      <a:pt x="1701" y="0"/>
                    </a:moveTo>
                    <a:lnTo>
                      <a:pt x="0" y="296"/>
                    </a:lnTo>
                    <a:lnTo>
                      <a:pt x="1146" y="1553"/>
                    </a:lnTo>
                    <a:lnTo>
                      <a:pt x="2958" y="1221"/>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6917925" y="2873837"/>
                <a:ext cx="68905" cy="37832"/>
              </a:xfrm>
              <a:custGeom>
                <a:avLst/>
                <a:gdLst/>
                <a:ahLst/>
                <a:cxnLst/>
                <a:rect l="l" t="t" r="r" b="b"/>
                <a:pathLst>
                  <a:path w="3772" h="2071" extrusionOk="0">
                    <a:moveTo>
                      <a:pt x="2292" y="0"/>
                    </a:moveTo>
                    <a:lnTo>
                      <a:pt x="0" y="407"/>
                    </a:lnTo>
                    <a:lnTo>
                      <a:pt x="1516" y="2071"/>
                    </a:lnTo>
                    <a:lnTo>
                      <a:pt x="3771" y="1664"/>
                    </a:lnTo>
                    <a:lnTo>
                      <a:pt x="2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6953711" y="2910975"/>
                <a:ext cx="66877" cy="37850"/>
              </a:xfrm>
              <a:custGeom>
                <a:avLst/>
                <a:gdLst/>
                <a:ahLst/>
                <a:cxnLst/>
                <a:rect l="l" t="t" r="r" b="b"/>
                <a:pathLst>
                  <a:path w="3661" h="2072" extrusionOk="0">
                    <a:moveTo>
                      <a:pt x="2182" y="1"/>
                    </a:moveTo>
                    <a:lnTo>
                      <a:pt x="1" y="408"/>
                    </a:lnTo>
                    <a:lnTo>
                      <a:pt x="1627" y="2071"/>
                    </a:lnTo>
                    <a:lnTo>
                      <a:pt x="3661" y="1628"/>
                    </a:lnTo>
                    <a:lnTo>
                      <a:pt x="2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6892259" y="2844792"/>
                <a:ext cx="60794" cy="28388"/>
              </a:xfrm>
              <a:custGeom>
                <a:avLst/>
                <a:gdLst/>
                <a:ahLst/>
                <a:cxnLst/>
                <a:rect l="l" t="t" r="r" b="b"/>
                <a:pathLst>
                  <a:path w="3328" h="1554" extrusionOk="0">
                    <a:moveTo>
                      <a:pt x="2255" y="1"/>
                    </a:moveTo>
                    <a:lnTo>
                      <a:pt x="0" y="370"/>
                    </a:lnTo>
                    <a:lnTo>
                      <a:pt x="1220" y="1553"/>
                    </a:lnTo>
                    <a:lnTo>
                      <a:pt x="3328" y="1221"/>
                    </a:lnTo>
                    <a:lnTo>
                      <a:pt x="2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7442677" y="2759026"/>
                <a:ext cx="46619" cy="20953"/>
              </a:xfrm>
              <a:custGeom>
                <a:avLst/>
                <a:gdLst/>
                <a:ahLst/>
                <a:cxnLst/>
                <a:rect l="l" t="t" r="r" b="b"/>
                <a:pathLst>
                  <a:path w="2552" h="1147" extrusionOk="0">
                    <a:moveTo>
                      <a:pt x="1516" y="0"/>
                    </a:moveTo>
                    <a:lnTo>
                      <a:pt x="0" y="222"/>
                    </a:lnTo>
                    <a:lnTo>
                      <a:pt x="851" y="1147"/>
                    </a:lnTo>
                    <a:lnTo>
                      <a:pt x="2551" y="851"/>
                    </a:lnTo>
                    <a:lnTo>
                      <a:pt x="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6940211" y="2837375"/>
                <a:ext cx="62146" cy="28369"/>
              </a:xfrm>
              <a:custGeom>
                <a:avLst/>
                <a:gdLst/>
                <a:ahLst/>
                <a:cxnLst/>
                <a:rect l="l" t="t" r="r" b="b"/>
                <a:pathLst>
                  <a:path w="3402" h="1553" extrusionOk="0">
                    <a:moveTo>
                      <a:pt x="2329" y="0"/>
                    </a:moveTo>
                    <a:lnTo>
                      <a:pt x="0" y="370"/>
                    </a:lnTo>
                    <a:lnTo>
                      <a:pt x="1072" y="1553"/>
                    </a:lnTo>
                    <a:lnTo>
                      <a:pt x="3401" y="1146"/>
                    </a:lnTo>
                    <a:lnTo>
                      <a:pt x="2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6990173" y="2829265"/>
                <a:ext cx="60137" cy="27712"/>
              </a:xfrm>
              <a:custGeom>
                <a:avLst/>
                <a:gdLst/>
                <a:ahLst/>
                <a:cxnLst/>
                <a:rect l="l" t="t" r="r" b="b"/>
                <a:pathLst>
                  <a:path w="3292" h="1517" extrusionOk="0">
                    <a:moveTo>
                      <a:pt x="2256" y="0"/>
                    </a:moveTo>
                    <a:lnTo>
                      <a:pt x="1" y="370"/>
                    </a:lnTo>
                    <a:lnTo>
                      <a:pt x="1036" y="1516"/>
                    </a:lnTo>
                    <a:lnTo>
                      <a:pt x="3291" y="1146"/>
                    </a:lnTo>
                    <a:lnTo>
                      <a:pt x="2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6965877" y="2865051"/>
                <a:ext cx="69581" cy="37850"/>
              </a:xfrm>
              <a:custGeom>
                <a:avLst/>
                <a:gdLst/>
                <a:ahLst/>
                <a:cxnLst/>
                <a:rect l="l" t="t" r="r" b="b"/>
                <a:pathLst>
                  <a:path w="3809" h="2072" extrusionOk="0">
                    <a:moveTo>
                      <a:pt x="2329" y="1"/>
                    </a:moveTo>
                    <a:lnTo>
                      <a:pt x="0" y="408"/>
                    </a:lnTo>
                    <a:lnTo>
                      <a:pt x="1516" y="2071"/>
                    </a:lnTo>
                    <a:lnTo>
                      <a:pt x="3808" y="1628"/>
                    </a:lnTo>
                    <a:lnTo>
                      <a:pt x="2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7075281" y="2816423"/>
                <a:ext cx="55387" cy="26360"/>
              </a:xfrm>
              <a:custGeom>
                <a:avLst/>
                <a:gdLst/>
                <a:ahLst/>
                <a:cxnLst/>
                <a:rect l="l" t="t" r="r" b="b"/>
                <a:pathLst>
                  <a:path w="3032" h="1443" extrusionOk="0">
                    <a:moveTo>
                      <a:pt x="2034" y="1"/>
                    </a:moveTo>
                    <a:lnTo>
                      <a:pt x="0" y="334"/>
                    </a:lnTo>
                    <a:lnTo>
                      <a:pt x="1035" y="1443"/>
                    </a:lnTo>
                    <a:lnTo>
                      <a:pt x="3032" y="1110"/>
                    </a:lnTo>
                    <a:lnTo>
                      <a:pt x="2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7038125" y="2823182"/>
                <a:ext cx="49322" cy="25684"/>
              </a:xfrm>
              <a:custGeom>
                <a:avLst/>
                <a:gdLst/>
                <a:ahLst/>
                <a:cxnLst/>
                <a:rect l="l" t="t" r="r" b="b"/>
                <a:pathLst>
                  <a:path w="2700" h="1406" extrusionOk="0">
                    <a:moveTo>
                      <a:pt x="1702" y="1"/>
                    </a:moveTo>
                    <a:lnTo>
                      <a:pt x="1" y="296"/>
                    </a:lnTo>
                    <a:lnTo>
                      <a:pt x="1036" y="1406"/>
                    </a:lnTo>
                    <a:lnTo>
                      <a:pt x="2700" y="1110"/>
                    </a:lnTo>
                    <a:lnTo>
                      <a:pt x="17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6999635" y="2901531"/>
                <a:ext cx="68905" cy="37832"/>
              </a:xfrm>
              <a:custGeom>
                <a:avLst/>
                <a:gdLst/>
                <a:ahLst/>
                <a:cxnLst/>
                <a:rect l="l" t="t" r="r" b="b"/>
                <a:pathLst>
                  <a:path w="3772" h="2071" extrusionOk="0">
                    <a:moveTo>
                      <a:pt x="2330" y="0"/>
                    </a:moveTo>
                    <a:lnTo>
                      <a:pt x="1" y="444"/>
                    </a:lnTo>
                    <a:lnTo>
                      <a:pt x="1479" y="2071"/>
                    </a:lnTo>
                    <a:lnTo>
                      <a:pt x="3772" y="1590"/>
                    </a:lnTo>
                    <a:lnTo>
                      <a:pt x="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7302876" y="2847496"/>
                <a:ext cx="56063" cy="30415"/>
              </a:xfrm>
              <a:custGeom>
                <a:avLst/>
                <a:gdLst/>
                <a:ahLst/>
                <a:cxnLst/>
                <a:rect l="l" t="t" r="r" b="b"/>
                <a:pathLst>
                  <a:path w="3069" h="1665" extrusionOk="0">
                    <a:moveTo>
                      <a:pt x="1886" y="1"/>
                    </a:moveTo>
                    <a:lnTo>
                      <a:pt x="0" y="333"/>
                    </a:lnTo>
                    <a:lnTo>
                      <a:pt x="1220" y="1664"/>
                    </a:lnTo>
                    <a:lnTo>
                      <a:pt x="3069" y="1258"/>
                    </a:lnTo>
                    <a:lnTo>
                      <a:pt x="18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7095540" y="2854930"/>
                <a:ext cx="223558" cy="64850"/>
              </a:xfrm>
              <a:custGeom>
                <a:avLst/>
                <a:gdLst/>
                <a:ahLst/>
                <a:cxnLst/>
                <a:rect l="l" t="t" r="r" b="b"/>
                <a:pathLst>
                  <a:path w="12238" h="3550" extrusionOk="0">
                    <a:moveTo>
                      <a:pt x="11018" y="0"/>
                    </a:moveTo>
                    <a:lnTo>
                      <a:pt x="0" y="2034"/>
                    </a:lnTo>
                    <a:lnTo>
                      <a:pt x="1405" y="3549"/>
                    </a:lnTo>
                    <a:lnTo>
                      <a:pt x="12238" y="1331"/>
                    </a:lnTo>
                    <a:lnTo>
                      <a:pt x="11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7048263" y="2893420"/>
                <a:ext cx="66877" cy="36498"/>
              </a:xfrm>
              <a:custGeom>
                <a:avLst/>
                <a:gdLst/>
                <a:ahLst/>
                <a:cxnLst/>
                <a:rect l="l" t="t" r="r" b="b"/>
                <a:pathLst>
                  <a:path w="3661" h="1998" extrusionOk="0">
                    <a:moveTo>
                      <a:pt x="2256" y="1"/>
                    </a:moveTo>
                    <a:lnTo>
                      <a:pt x="0" y="407"/>
                    </a:lnTo>
                    <a:lnTo>
                      <a:pt x="1442" y="1997"/>
                    </a:lnTo>
                    <a:lnTo>
                      <a:pt x="3661" y="1516"/>
                    </a:lnTo>
                    <a:lnTo>
                      <a:pt x="2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7912042" y="1891082"/>
                <a:ext cx="224252" cy="381024"/>
              </a:xfrm>
              <a:custGeom>
                <a:avLst/>
                <a:gdLst/>
                <a:ahLst/>
                <a:cxnLst/>
                <a:rect l="l" t="t" r="r" b="b"/>
                <a:pathLst>
                  <a:path w="12276" h="20858" extrusionOk="0">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7951226" y="2030883"/>
                <a:ext cx="145208" cy="74257"/>
              </a:xfrm>
              <a:custGeom>
                <a:avLst/>
                <a:gdLst/>
                <a:ahLst/>
                <a:cxnLst/>
                <a:rect l="l" t="t" r="r" b="b"/>
                <a:pathLst>
                  <a:path w="7949" h="4065" extrusionOk="0">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7971484" y="1942268"/>
                <a:ext cx="137116" cy="119798"/>
              </a:xfrm>
              <a:custGeom>
                <a:avLst/>
                <a:gdLst/>
                <a:ahLst/>
                <a:cxnLst/>
                <a:rect l="l" t="t" r="r" b="b"/>
                <a:pathLst>
                  <a:path w="7506" h="6558" extrusionOk="0">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8045103" y="1899960"/>
                <a:ext cx="40536" cy="55405"/>
              </a:xfrm>
              <a:custGeom>
                <a:avLst/>
                <a:gdLst/>
                <a:ahLst/>
                <a:cxnLst/>
                <a:rect l="l" t="t" r="r" b="b"/>
                <a:pathLst>
                  <a:path w="2219" h="3033" extrusionOk="0">
                    <a:moveTo>
                      <a:pt x="813" y="1"/>
                    </a:moveTo>
                    <a:lnTo>
                      <a:pt x="0" y="2626"/>
                    </a:lnTo>
                    <a:lnTo>
                      <a:pt x="1442" y="3032"/>
                    </a:lnTo>
                    <a:lnTo>
                      <a:pt x="2218" y="407"/>
                    </a:lnTo>
                    <a:lnTo>
                      <a:pt x="81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8085620" y="2077575"/>
                <a:ext cx="27712" cy="25008"/>
              </a:xfrm>
              <a:custGeom>
                <a:avLst/>
                <a:gdLst/>
                <a:ahLst/>
                <a:cxnLst/>
                <a:rect l="l" t="t" r="r" b="b"/>
                <a:pathLst>
                  <a:path w="1517" h="1369" extrusionOk="0">
                    <a:moveTo>
                      <a:pt x="296" y="1"/>
                    </a:moveTo>
                    <a:lnTo>
                      <a:pt x="0" y="999"/>
                    </a:lnTo>
                    <a:lnTo>
                      <a:pt x="1220" y="1369"/>
                    </a:lnTo>
                    <a:lnTo>
                      <a:pt x="1516" y="371"/>
                    </a:lnTo>
                    <a:lnTo>
                      <a:pt x="296"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8102499" y="2080863"/>
                <a:ext cx="22305" cy="30178"/>
              </a:xfrm>
              <a:custGeom>
                <a:avLst/>
                <a:gdLst/>
                <a:ahLst/>
                <a:cxnLst/>
                <a:rect l="l" t="t" r="r" b="b"/>
                <a:pathLst>
                  <a:path w="1221" h="1652" extrusionOk="0">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8061982" y="1924274"/>
                <a:ext cx="75664" cy="163458"/>
              </a:xfrm>
              <a:custGeom>
                <a:avLst/>
                <a:gdLst/>
                <a:ahLst/>
                <a:cxnLst/>
                <a:rect l="l" t="t" r="r" b="b"/>
                <a:pathLst>
                  <a:path w="4142" h="8948" extrusionOk="0">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7930291" y="2031651"/>
                <a:ext cx="31749" cy="25684"/>
              </a:xfrm>
              <a:custGeom>
                <a:avLst/>
                <a:gdLst/>
                <a:ahLst/>
                <a:cxnLst/>
                <a:rect l="l" t="t" r="r" b="b"/>
                <a:pathLst>
                  <a:path w="1738" h="1406" extrusionOk="0">
                    <a:moveTo>
                      <a:pt x="333" y="1"/>
                    </a:moveTo>
                    <a:lnTo>
                      <a:pt x="0" y="999"/>
                    </a:lnTo>
                    <a:lnTo>
                      <a:pt x="1442" y="1406"/>
                    </a:lnTo>
                    <a:lnTo>
                      <a:pt x="1738" y="408"/>
                    </a:lnTo>
                    <a:lnTo>
                      <a:pt x="33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7918125" y="2027193"/>
                <a:ext cx="24332" cy="30141"/>
              </a:xfrm>
              <a:custGeom>
                <a:avLst/>
                <a:gdLst/>
                <a:ahLst/>
                <a:cxnLst/>
                <a:rect l="l" t="t" r="r" b="b"/>
                <a:pathLst>
                  <a:path w="1332" h="1650" extrusionOk="0">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7938384" y="1916091"/>
                <a:ext cx="129699" cy="122337"/>
              </a:xfrm>
              <a:custGeom>
                <a:avLst/>
                <a:gdLst/>
                <a:ahLst/>
                <a:cxnLst/>
                <a:rect l="l" t="t" r="r" b="b"/>
                <a:pathLst>
                  <a:path w="7100" h="6697" extrusionOk="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8052519" y="1891429"/>
                <a:ext cx="41887" cy="20460"/>
              </a:xfrm>
              <a:custGeom>
                <a:avLst/>
                <a:gdLst/>
                <a:ahLst/>
                <a:cxnLst/>
                <a:rect l="l" t="t" r="r" b="b"/>
                <a:pathLst>
                  <a:path w="2293" h="1120" extrusionOk="0">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7911366" y="2065427"/>
                <a:ext cx="168189" cy="206678"/>
              </a:xfrm>
              <a:custGeom>
                <a:avLst/>
                <a:gdLst/>
                <a:ahLst/>
                <a:cxnLst/>
                <a:rect l="l" t="t" r="r" b="b"/>
                <a:pathLst>
                  <a:path w="9207" h="11314" extrusionOk="0">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8045103" y="1754734"/>
                <a:ext cx="74604" cy="62548"/>
              </a:xfrm>
              <a:custGeom>
                <a:avLst/>
                <a:gdLst/>
                <a:ahLst/>
                <a:cxnLst/>
                <a:rect l="l" t="t" r="r" b="b"/>
                <a:pathLst>
                  <a:path w="4084" h="3424" extrusionOk="0">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8045778" y="1794612"/>
                <a:ext cx="55387" cy="160754"/>
              </a:xfrm>
              <a:custGeom>
                <a:avLst/>
                <a:gdLst/>
                <a:ahLst/>
                <a:cxnLst/>
                <a:rect l="l" t="t" r="r" b="b"/>
                <a:pathLst>
                  <a:path w="3032" h="8800" extrusionOk="0">
                    <a:moveTo>
                      <a:pt x="1997" y="0"/>
                    </a:moveTo>
                    <a:lnTo>
                      <a:pt x="0" y="8356"/>
                    </a:lnTo>
                    <a:lnTo>
                      <a:pt x="1405" y="8799"/>
                    </a:lnTo>
                    <a:lnTo>
                      <a:pt x="3032" y="148"/>
                    </a:lnTo>
                    <a:lnTo>
                      <a:pt x="1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7699993" y="1390169"/>
                <a:ext cx="93310" cy="77893"/>
              </a:xfrm>
              <a:custGeom>
                <a:avLst/>
                <a:gdLst/>
                <a:ahLst/>
                <a:cxnLst/>
                <a:rect l="l" t="t" r="r" b="b"/>
                <a:pathLst>
                  <a:path w="5108" h="4264" extrusionOk="0">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7765500" y="1421133"/>
                <a:ext cx="333638" cy="353239"/>
              </a:xfrm>
              <a:custGeom>
                <a:avLst/>
                <a:gdLst/>
                <a:ahLst/>
                <a:cxnLst/>
                <a:rect l="l" t="t" r="r" b="b"/>
                <a:pathLst>
                  <a:path w="18264" h="19337" extrusionOk="0">
                    <a:moveTo>
                      <a:pt x="629" y="0"/>
                    </a:moveTo>
                    <a:lnTo>
                      <a:pt x="0" y="555"/>
                    </a:lnTo>
                    <a:lnTo>
                      <a:pt x="17635" y="19336"/>
                    </a:lnTo>
                    <a:lnTo>
                      <a:pt x="18264" y="18745"/>
                    </a:lnTo>
                    <a:lnTo>
                      <a:pt x="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7749955" y="1440039"/>
                <a:ext cx="334332" cy="353239"/>
              </a:xfrm>
              <a:custGeom>
                <a:avLst/>
                <a:gdLst/>
                <a:ahLst/>
                <a:cxnLst/>
                <a:rect l="l" t="t" r="r" b="b"/>
                <a:pathLst>
                  <a:path w="18302" h="19337" extrusionOk="0">
                    <a:moveTo>
                      <a:pt x="629" y="1"/>
                    </a:moveTo>
                    <a:lnTo>
                      <a:pt x="1" y="592"/>
                    </a:lnTo>
                    <a:lnTo>
                      <a:pt x="17673" y="19336"/>
                    </a:lnTo>
                    <a:lnTo>
                      <a:pt x="18301" y="18745"/>
                    </a:lnTo>
                    <a:lnTo>
                      <a:pt x="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7335958" y="1433956"/>
                <a:ext cx="405246" cy="174948"/>
              </a:xfrm>
              <a:custGeom>
                <a:avLst/>
                <a:gdLst/>
                <a:ahLst/>
                <a:cxnLst/>
                <a:rect l="l" t="t" r="r" b="b"/>
                <a:pathLst>
                  <a:path w="22184" h="9577" extrusionOk="0">
                    <a:moveTo>
                      <a:pt x="21851" y="1"/>
                    </a:moveTo>
                    <a:lnTo>
                      <a:pt x="149" y="8504"/>
                    </a:lnTo>
                    <a:lnTo>
                      <a:pt x="1" y="9576"/>
                    </a:lnTo>
                    <a:lnTo>
                      <a:pt x="22183" y="777"/>
                    </a:lnTo>
                    <a:lnTo>
                      <a:pt x="21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7341365" y="1413698"/>
                <a:ext cx="390376" cy="156023"/>
              </a:xfrm>
              <a:custGeom>
                <a:avLst/>
                <a:gdLst/>
                <a:ahLst/>
                <a:cxnLst/>
                <a:rect l="l" t="t" r="r" b="b"/>
                <a:pathLst>
                  <a:path w="21370" h="8541" extrusionOk="0">
                    <a:moveTo>
                      <a:pt x="21037" y="1"/>
                    </a:moveTo>
                    <a:lnTo>
                      <a:pt x="149" y="7469"/>
                    </a:lnTo>
                    <a:lnTo>
                      <a:pt x="1" y="8541"/>
                    </a:lnTo>
                    <a:lnTo>
                      <a:pt x="21370" y="777"/>
                    </a:lnTo>
                    <a:lnTo>
                      <a:pt x="210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7723631" y="1408291"/>
                <a:ext cx="49962" cy="42052"/>
              </a:xfrm>
              <a:custGeom>
                <a:avLst/>
                <a:gdLst/>
                <a:ahLst/>
                <a:cxnLst/>
                <a:rect l="l" t="t" r="r" b="b"/>
                <a:pathLst>
                  <a:path w="2735" h="2302" extrusionOk="0">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8063333" y="1769055"/>
                <a:ext cx="40700" cy="33850"/>
              </a:xfrm>
              <a:custGeom>
                <a:avLst/>
                <a:gdLst/>
                <a:ahLst/>
                <a:cxnLst/>
                <a:rect l="l" t="t" r="r" b="b"/>
                <a:pathLst>
                  <a:path w="2228" h="1853" extrusionOk="0">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7242776" y="1533240"/>
                <a:ext cx="117515" cy="124292"/>
              </a:xfrm>
              <a:custGeom>
                <a:avLst/>
                <a:gdLst/>
                <a:ahLst/>
                <a:cxnLst/>
                <a:rect l="l" t="t" r="r" b="b"/>
                <a:pathLst>
                  <a:path w="6433" h="6804" extrusionOk="0">
                    <a:moveTo>
                      <a:pt x="444" y="1"/>
                    </a:moveTo>
                    <a:lnTo>
                      <a:pt x="0" y="4030"/>
                    </a:lnTo>
                    <a:lnTo>
                      <a:pt x="1331" y="6803"/>
                    </a:lnTo>
                    <a:lnTo>
                      <a:pt x="6433" y="3809"/>
                    </a:lnTo>
                    <a:lnTo>
                      <a:pt x="5620" y="370"/>
                    </a:lnTo>
                    <a:lnTo>
                      <a:pt x="444"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6135856" y="785625"/>
                <a:ext cx="1416243" cy="1133937"/>
              </a:xfrm>
              <a:custGeom>
                <a:avLst/>
                <a:gdLst/>
                <a:ahLst/>
                <a:cxnLst/>
                <a:rect l="l" t="t" r="r" b="b"/>
                <a:pathLst>
                  <a:path w="77528" h="62074" extrusionOk="0">
                    <a:moveTo>
                      <a:pt x="407" y="0"/>
                    </a:moveTo>
                    <a:lnTo>
                      <a:pt x="0" y="62074"/>
                    </a:lnTo>
                    <a:lnTo>
                      <a:pt x="72684" y="61519"/>
                    </a:lnTo>
                    <a:lnTo>
                      <a:pt x="77528" y="5804"/>
                    </a:lnTo>
                    <a:lnTo>
                      <a:pt x="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6194605" y="835586"/>
                <a:ext cx="1302107" cy="1042782"/>
              </a:xfrm>
              <a:custGeom>
                <a:avLst/>
                <a:gdLst/>
                <a:ahLst/>
                <a:cxnLst/>
                <a:rect l="l" t="t" r="r" b="b"/>
                <a:pathLst>
                  <a:path w="71280" h="57084" extrusionOk="0">
                    <a:moveTo>
                      <a:pt x="370" y="1"/>
                    </a:moveTo>
                    <a:lnTo>
                      <a:pt x="1" y="57084"/>
                    </a:lnTo>
                    <a:lnTo>
                      <a:pt x="66807" y="56566"/>
                    </a:lnTo>
                    <a:lnTo>
                      <a:pt x="71280" y="5325"/>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6194605" y="835586"/>
                <a:ext cx="212086" cy="1043458"/>
              </a:xfrm>
              <a:custGeom>
                <a:avLst/>
                <a:gdLst/>
                <a:ahLst/>
                <a:cxnLst/>
                <a:rect l="l" t="t" r="r" b="b"/>
                <a:pathLst>
                  <a:path w="11610" h="57121" extrusionOk="0">
                    <a:moveTo>
                      <a:pt x="370" y="1"/>
                    </a:moveTo>
                    <a:lnTo>
                      <a:pt x="1" y="57084"/>
                    </a:lnTo>
                    <a:lnTo>
                      <a:pt x="10131" y="57121"/>
                    </a:lnTo>
                    <a:lnTo>
                      <a:pt x="11609" y="851"/>
                    </a:lnTo>
                    <a:lnTo>
                      <a:pt x="370" y="1"/>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6223175" y="1070616"/>
                <a:ext cx="98425" cy="84323"/>
              </a:xfrm>
              <a:custGeom>
                <a:avLst/>
                <a:gdLst/>
                <a:ahLst/>
                <a:cxnLst/>
                <a:rect l="l" t="t" r="r" b="b"/>
                <a:pathLst>
                  <a:path w="5388" h="4616" extrusionOk="0">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6222499" y="1204334"/>
                <a:ext cx="98425" cy="84323"/>
              </a:xfrm>
              <a:custGeom>
                <a:avLst/>
                <a:gdLst/>
                <a:ahLst/>
                <a:cxnLst/>
                <a:rect l="l" t="t" r="r" b="b"/>
                <a:pathLst>
                  <a:path w="5388" h="4616" extrusionOk="0">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6221823" y="1338052"/>
                <a:ext cx="98425" cy="84323"/>
              </a:xfrm>
              <a:custGeom>
                <a:avLst/>
                <a:gdLst/>
                <a:ahLst/>
                <a:cxnLst/>
                <a:rect l="l" t="t" r="r" b="b"/>
                <a:pathLst>
                  <a:path w="5388" h="4616" extrusionOk="0">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6220271" y="1471112"/>
                <a:ext cx="99302" cy="84688"/>
              </a:xfrm>
              <a:custGeom>
                <a:avLst/>
                <a:gdLst/>
                <a:ahLst/>
                <a:cxnLst/>
                <a:rect l="l" t="t" r="r" b="b"/>
                <a:pathLst>
                  <a:path w="5436" h="4636" extrusionOk="0">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6219595" y="1604831"/>
                <a:ext cx="99302" cy="84999"/>
              </a:xfrm>
              <a:custGeom>
                <a:avLst/>
                <a:gdLst/>
                <a:ahLst/>
                <a:cxnLst/>
                <a:rect l="l" t="t" r="r" b="b"/>
                <a:pathLst>
                  <a:path w="5436" h="4653" extrusionOk="0">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6218919" y="1738549"/>
                <a:ext cx="98626" cy="84999"/>
              </a:xfrm>
              <a:custGeom>
                <a:avLst/>
                <a:gdLst/>
                <a:ahLst/>
                <a:cxnLst/>
                <a:rect l="l" t="t" r="r" b="b"/>
                <a:pathLst>
                  <a:path w="5399" h="4653" extrusionOk="0">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6218919" y="893001"/>
                <a:ext cx="123616" cy="122940"/>
              </a:xfrm>
              <a:custGeom>
                <a:avLst/>
                <a:gdLst/>
                <a:ahLst/>
                <a:cxnLst/>
                <a:rect l="l" t="t" r="r" b="b"/>
                <a:pathLst>
                  <a:path w="6767" h="6730" extrusionOk="0">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6758541" y="1545406"/>
                <a:ext cx="401173" cy="37156"/>
              </a:xfrm>
              <a:custGeom>
                <a:avLst/>
                <a:gdLst/>
                <a:ahLst/>
                <a:cxnLst/>
                <a:rect l="l" t="t" r="r" b="b"/>
                <a:pathLst>
                  <a:path w="21961" h="2034" extrusionOk="0">
                    <a:moveTo>
                      <a:pt x="0" y="0"/>
                    </a:moveTo>
                    <a:lnTo>
                      <a:pt x="0" y="1664"/>
                    </a:lnTo>
                    <a:lnTo>
                      <a:pt x="21924" y="2033"/>
                    </a:lnTo>
                    <a:lnTo>
                      <a:pt x="21961" y="37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6755161" y="1631848"/>
                <a:ext cx="401848" cy="37156"/>
              </a:xfrm>
              <a:custGeom>
                <a:avLst/>
                <a:gdLst/>
                <a:ahLst/>
                <a:cxnLst/>
                <a:rect l="l" t="t" r="r" b="b"/>
                <a:pathLst>
                  <a:path w="21998" h="2034" extrusionOk="0">
                    <a:moveTo>
                      <a:pt x="37" y="0"/>
                    </a:moveTo>
                    <a:lnTo>
                      <a:pt x="0" y="1664"/>
                    </a:lnTo>
                    <a:lnTo>
                      <a:pt x="21961" y="2034"/>
                    </a:lnTo>
                    <a:lnTo>
                      <a:pt x="21998"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6755161" y="1719642"/>
                <a:ext cx="401173" cy="37156"/>
              </a:xfrm>
              <a:custGeom>
                <a:avLst/>
                <a:gdLst/>
                <a:ahLst/>
                <a:cxnLst/>
                <a:rect l="l" t="t" r="r" b="b"/>
                <a:pathLst>
                  <a:path w="21961" h="2034" extrusionOk="0">
                    <a:moveTo>
                      <a:pt x="37" y="0"/>
                    </a:moveTo>
                    <a:lnTo>
                      <a:pt x="0" y="1664"/>
                    </a:lnTo>
                    <a:lnTo>
                      <a:pt x="21961" y="2034"/>
                    </a:lnTo>
                    <a:lnTo>
                      <a:pt x="21961"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6379655" y="851132"/>
                <a:ext cx="364035" cy="1029940"/>
              </a:xfrm>
              <a:custGeom>
                <a:avLst/>
                <a:gdLst/>
                <a:ahLst/>
                <a:cxnLst/>
                <a:rect l="l" t="t" r="r" b="b"/>
                <a:pathLst>
                  <a:path w="19928" h="56381" extrusionOk="0">
                    <a:moveTo>
                      <a:pt x="1479" y="0"/>
                    </a:moveTo>
                    <a:lnTo>
                      <a:pt x="1" y="56270"/>
                    </a:lnTo>
                    <a:lnTo>
                      <a:pt x="17229" y="56381"/>
                    </a:lnTo>
                    <a:lnTo>
                      <a:pt x="19928" y="1405"/>
                    </a:lnTo>
                    <a:lnTo>
                      <a:pt x="1479" y="0"/>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6379655" y="851132"/>
                <a:ext cx="27036" cy="1027912"/>
              </a:xfrm>
              <a:custGeom>
                <a:avLst/>
                <a:gdLst/>
                <a:ahLst/>
                <a:cxnLst/>
                <a:rect l="l" t="t" r="r" b="b"/>
                <a:pathLst>
                  <a:path w="1480" h="56270" fill="none" extrusionOk="0">
                    <a:moveTo>
                      <a:pt x="1479" y="0"/>
                    </a:moveTo>
                    <a:lnTo>
                      <a:pt x="1" y="5627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7204268" y="1530537"/>
                <a:ext cx="24332" cy="322166"/>
              </a:xfrm>
              <a:custGeom>
                <a:avLst/>
                <a:gdLst/>
                <a:ahLst/>
                <a:cxnLst/>
                <a:rect l="l" t="t" r="r" b="b"/>
                <a:pathLst>
                  <a:path w="1332" h="17636" fill="none" extrusionOk="0">
                    <a:moveTo>
                      <a:pt x="1332" y="1"/>
                    </a:moveTo>
                    <a:lnTo>
                      <a:pt x="1" y="17636"/>
                    </a:lnTo>
                  </a:path>
                </a:pathLst>
              </a:custGeom>
              <a:solidFill>
                <a:schemeClr val="accent3"/>
              </a:solid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6447390" y="955786"/>
                <a:ext cx="56556" cy="48098"/>
              </a:xfrm>
              <a:custGeom>
                <a:avLst/>
                <a:gdLst/>
                <a:ahLst/>
                <a:cxnLst/>
                <a:rect l="l" t="t" r="r" b="b"/>
                <a:pathLst>
                  <a:path w="3096" h="2633" extrusionOk="0">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6444011" y="1073977"/>
                <a:ext cx="56556" cy="48062"/>
              </a:xfrm>
              <a:custGeom>
                <a:avLst/>
                <a:gdLst/>
                <a:ahLst/>
                <a:cxnLst/>
                <a:rect l="l" t="t" r="r" b="b"/>
                <a:pathLst>
                  <a:path w="3096" h="2631" extrusionOk="0">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6440631" y="1191492"/>
                <a:ext cx="56556" cy="48244"/>
              </a:xfrm>
              <a:custGeom>
                <a:avLst/>
                <a:gdLst/>
                <a:ahLst/>
                <a:cxnLst/>
                <a:rect l="l" t="t" r="r" b="b"/>
                <a:pathLst>
                  <a:path w="3096" h="2641" extrusionOk="0">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6437252" y="1309683"/>
                <a:ext cx="56556" cy="48080"/>
              </a:xfrm>
              <a:custGeom>
                <a:avLst/>
                <a:gdLst/>
                <a:ahLst/>
                <a:cxnLst/>
                <a:rect l="l" t="t" r="r" b="b"/>
                <a:pathLst>
                  <a:path w="3096" h="2632" extrusionOk="0">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6433690" y="1427216"/>
                <a:ext cx="56739" cy="48719"/>
              </a:xfrm>
              <a:custGeom>
                <a:avLst/>
                <a:gdLst/>
                <a:ahLst/>
                <a:cxnLst/>
                <a:rect l="l" t="t" r="r" b="b"/>
                <a:pathLst>
                  <a:path w="3106" h="2667" extrusionOk="0">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6430493" y="1545388"/>
                <a:ext cx="56556" cy="48080"/>
              </a:xfrm>
              <a:custGeom>
                <a:avLst/>
                <a:gdLst/>
                <a:ahLst/>
                <a:cxnLst/>
                <a:rect l="l" t="t" r="r" b="b"/>
                <a:pathLst>
                  <a:path w="3096" h="2632" extrusionOk="0">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6427132" y="1663579"/>
                <a:ext cx="56556" cy="48044"/>
              </a:xfrm>
              <a:custGeom>
                <a:avLst/>
                <a:gdLst/>
                <a:ahLst/>
                <a:cxnLst/>
                <a:rect l="l" t="t" r="r" b="b"/>
                <a:pathLst>
                  <a:path w="3096" h="2630" extrusionOk="0">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6423752" y="1781094"/>
                <a:ext cx="56556" cy="48537"/>
              </a:xfrm>
              <a:custGeom>
                <a:avLst/>
                <a:gdLst/>
                <a:ahLst/>
                <a:cxnLst/>
                <a:rect l="l" t="t" r="r" b="b"/>
                <a:pathLst>
                  <a:path w="3096" h="2657" extrusionOk="0">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6535659" y="987553"/>
                <a:ext cx="138468" cy="6083"/>
              </a:xfrm>
              <a:custGeom>
                <a:avLst/>
                <a:gdLst/>
                <a:ahLst/>
                <a:cxnLst/>
                <a:rect l="l" t="t" r="r" b="b"/>
                <a:pathLst>
                  <a:path w="7580" h="333"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6534983" y="1095606"/>
                <a:ext cx="138468" cy="6101"/>
              </a:xfrm>
              <a:custGeom>
                <a:avLst/>
                <a:gdLst/>
                <a:ahLst/>
                <a:cxnLst/>
                <a:rect l="l" t="t" r="r" b="b"/>
                <a:pathLst>
                  <a:path w="7580" h="334" fill="none" extrusionOk="0">
                    <a:moveTo>
                      <a:pt x="1" y="1"/>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6534307" y="1212445"/>
                <a:ext cx="138468" cy="6101"/>
              </a:xfrm>
              <a:custGeom>
                <a:avLst/>
                <a:gdLst/>
                <a:ahLst/>
                <a:cxnLst/>
                <a:rect l="l" t="t" r="r" b="b"/>
                <a:pathLst>
                  <a:path w="7580" h="334"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6520808" y="1331311"/>
                <a:ext cx="138468" cy="6101"/>
              </a:xfrm>
              <a:custGeom>
                <a:avLst/>
                <a:gdLst/>
                <a:ahLst/>
                <a:cxnLst/>
                <a:rect l="l" t="t" r="r" b="b"/>
                <a:pathLst>
                  <a:path w="7580" h="334" fill="none" extrusionOk="0">
                    <a:moveTo>
                      <a:pt x="0" y="0"/>
                    </a:moveTo>
                    <a:lnTo>
                      <a:pt x="7579"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6520132" y="1449502"/>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6519456" y="1567693"/>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6518780" y="1687893"/>
                <a:ext cx="138468" cy="6101"/>
              </a:xfrm>
              <a:custGeom>
                <a:avLst/>
                <a:gdLst/>
                <a:ahLst/>
                <a:cxnLst/>
                <a:rect l="l" t="t" r="r" b="b"/>
                <a:pathLst>
                  <a:path w="7580" h="334" fill="none" extrusionOk="0">
                    <a:moveTo>
                      <a:pt x="1" y="1"/>
                    </a:moveTo>
                    <a:lnTo>
                      <a:pt x="7579"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6518104" y="1803380"/>
                <a:ext cx="138468" cy="6101"/>
              </a:xfrm>
              <a:custGeom>
                <a:avLst/>
                <a:gdLst/>
                <a:ahLst/>
                <a:cxnLst/>
                <a:rect l="l" t="t" r="r" b="b"/>
                <a:pathLst>
                  <a:path w="7580" h="334" fill="none" extrusionOk="0">
                    <a:moveTo>
                      <a:pt x="1" y="1"/>
                    </a:moveTo>
                    <a:lnTo>
                      <a:pt x="7580"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6718005" y="883538"/>
                <a:ext cx="777373" cy="578806"/>
              </a:xfrm>
              <a:custGeom>
                <a:avLst/>
                <a:gdLst/>
                <a:ahLst/>
                <a:cxnLst/>
                <a:rect l="l" t="t" r="r" b="b"/>
                <a:pathLst>
                  <a:path w="42555" h="31685" extrusionOk="0">
                    <a:moveTo>
                      <a:pt x="1369" y="1"/>
                    </a:moveTo>
                    <a:lnTo>
                      <a:pt x="1" y="30021"/>
                    </a:lnTo>
                    <a:lnTo>
                      <a:pt x="40225" y="31685"/>
                    </a:lnTo>
                    <a:lnTo>
                      <a:pt x="42554" y="3106"/>
                    </a:lnTo>
                    <a:lnTo>
                      <a:pt x="1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6803113" y="1225195"/>
                <a:ext cx="586898" cy="237752"/>
              </a:xfrm>
              <a:custGeom>
                <a:avLst/>
                <a:gdLst/>
                <a:ahLst/>
                <a:cxnLst/>
                <a:rect l="l" t="t" r="r" b="b"/>
                <a:pathLst>
                  <a:path w="32128" h="13015" extrusionOk="0">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7007746" y="998934"/>
                <a:ext cx="215940" cy="212195"/>
              </a:xfrm>
              <a:custGeom>
                <a:avLst/>
                <a:gdLst/>
                <a:ahLst/>
                <a:cxnLst/>
                <a:rect l="l" t="t" r="r" b="b"/>
                <a:pathLst>
                  <a:path w="11821" h="11616" extrusionOk="0">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7007746" y="948753"/>
                <a:ext cx="230682" cy="165193"/>
              </a:xfrm>
              <a:custGeom>
                <a:avLst/>
                <a:gdLst/>
                <a:ahLst/>
                <a:cxnLst/>
                <a:rect l="l" t="t" r="r" b="b"/>
                <a:pathLst>
                  <a:path w="12628" h="9043" extrusionOk="0">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6981404" y="938103"/>
                <a:ext cx="264075" cy="156169"/>
              </a:xfrm>
              <a:custGeom>
                <a:avLst/>
                <a:gdLst/>
                <a:ahLst/>
                <a:cxnLst/>
                <a:rect l="l" t="t" r="r" b="b"/>
                <a:pathLst>
                  <a:path w="14456" h="8549" extrusionOk="0">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6928374" y="1028619"/>
                <a:ext cx="106408" cy="123744"/>
              </a:xfrm>
              <a:custGeom>
                <a:avLst/>
                <a:gdLst/>
                <a:ahLst/>
                <a:cxnLst/>
                <a:rect l="l" t="t" r="r" b="b"/>
                <a:pathLst>
                  <a:path w="5825" h="6774" extrusionOk="0">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7175898" y="1057573"/>
                <a:ext cx="66877" cy="115487"/>
              </a:xfrm>
              <a:custGeom>
                <a:avLst/>
                <a:gdLst/>
                <a:ahLst/>
                <a:cxnLst/>
                <a:rect l="l" t="t" r="r" b="b"/>
                <a:pathLst>
                  <a:path w="3661" h="6322" extrusionOk="0">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7033412" y="1140379"/>
                <a:ext cx="146560" cy="155584"/>
              </a:xfrm>
              <a:custGeom>
                <a:avLst/>
                <a:gdLst/>
                <a:ahLst/>
                <a:cxnLst/>
                <a:rect l="l" t="t" r="r" b="b"/>
                <a:pathLst>
                  <a:path w="8023" h="8517" extrusionOk="0">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6759217" y="1327932"/>
                <a:ext cx="243816" cy="164133"/>
              </a:xfrm>
              <a:custGeom>
                <a:avLst/>
                <a:gdLst/>
                <a:ahLst/>
                <a:cxnLst/>
                <a:rect l="l" t="t" r="r" b="b"/>
                <a:pathLst>
                  <a:path w="13347" h="8985" extrusionOk="0">
                    <a:moveTo>
                      <a:pt x="629" y="0"/>
                    </a:moveTo>
                    <a:lnTo>
                      <a:pt x="0" y="8504"/>
                    </a:lnTo>
                    <a:lnTo>
                      <a:pt x="12977" y="8984"/>
                    </a:lnTo>
                    <a:lnTo>
                      <a:pt x="13346" y="1036"/>
                    </a:ln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7034764" y="1346839"/>
                <a:ext cx="244492" cy="158050"/>
              </a:xfrm>
              <a:custGeom>
                <a:avLst/>
                <a:gdLst/>
                <a:ahLst/>
                <a:cxnLst/>
                <a:rect l="l" t="t" r="r" b="b"/>
                <a:pathLst>
                  <a:path w="13384" h="8652" extrusionOk="0">
                    <a:moveTo>
                      <a:pt x="259" y="1"/>
                    </a:moveTo>
                    <a:lnTo>
                      <a:pt x="0" y="8134"/>
                    </a:lnTo>
                    <a:lnTo>
                      <a:pt x="12977" y="8652"/>
                    </a:lnTo>
                    <a:lnTo>
                      <a:pt x="13383" y="666"/>
                    </a:ln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7300848" y="1359681"/>
                <a:ext cx="160754" cy="154671"/>
              </a:xfrm>
              <a:custGeom>
                <a:avLst/>
                <a:gdLst/>
                <a:ahLst/>
                <a:cxnLst/>
                <a:rect l="l" t="t" r="r" b="b"/>
                <a:pathLst>
                  <a:path w="8800" h="8467" extrusionOk="0">
                    <a:moveTo>
                      <a:pt x="666" y="0"/>
                    </a:moveTo>
                    <a:lnTo>
                      <a:pt x="0" y="7912"/>
                    </a:lnTo>
                    <a:lnTo>
                      <a:pt x="7949" y="8466"/>
                    </a:lnTo>
                    <a:lnTo>
                      <a:pt x="8799" y="666"/>
                    </a:lnTo>
                    <a:lnTo>
                      <a:pt x="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821126" y="1890516"/>
                <a:ext cx="1215666" cy="958350"/>
              </a:xfrm>
              <a:custGeom>
                <a:avLst/>
                <a:gdLst/>
                <a:ahLst/>
                <a:cxnLst/>
                <a:rect l="l" t="t" r="r" b="b"/>
                <a:pathLst>
                  <a:path w="66548" h="52462" extrusionOk="0">
                    <a:moveTo>
                      <a:pt x="64515" y="0"/>
                    </a:moveTo>
                    <a:lnTo>
                      <a:pt x="1" y="1738"/>
                    </a:lnTo>
                    <a:lnTo>
                      <a:pt x="1701" y="52462"/>
                    </a:lnTo>
                    <a:lnTo>
                      <a:pt x="66548" y="43773"/>
                    </a:lnTo>
                    <a:lnTo>
                      <a:pt x="64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5869078" y="1924274"/>
                <a:ext cx="1129900" cy="872584"/>
              </a:xfrm>
              <a:custGeom>
                <a:avLst/>
                <a:gdLst/>
                <a:ahLst/>
                <a:cxnLst/>
                <a:rect l="l" t="t" r="r" b="b"/>
                <a:pathLst>
                  <a:path w="61853" h="47767" extrusionOk="0">
                    <a:moveTo>
                      <a:pt x="59745" y="1"/>
                    </a:moveTo>
                    <a:lnTo>
                      <a:pt x="1" y="3476"/>
                    </a:lnTo>
                    <a:lnTo>
                      <a:pt x="1590" y="47767"/>
                    </a:lnTo>
                    <a:lnTo>
                      <a:pt x="61853" y="40188"/>
                    </a:lnTo>
                    <a:lnTo>
                      <a:pt x="59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5896771" y="2266680"/>
                <a:ext cx="1066420" cy="530854"/>
              </a:xfrm>
              <a:custGeom>
                <a:avLst/>
                <a:gdLst/>
                <a:ahLst/>
                <a:cxnLst/>
                <a:rect l="l" t="t" r="r" b="b"/>
                <a:pathLst>
                  <a:path w="58378" h="29060" extrusionOk="0">
                    <a:moveTo>
                      <a:pt x="26804" y="1"/>
                    </a:moveTo>
                    <a:lnTo>
                      <a:pt x="1" y="29060"/>
                    </a:lnTo>
                    <a:lnTo>
                      <a:pt x="1" y="29060"/>
                    </a:lnTo>
                    <a:lnTo>
                      <a:pt x="58377" y="21740"/>
                    </a:lnTo>
                    <a:lnTo>
                      <a:pt x="341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5749535" y="2266680"/>
                <a:ext cx="636896" cy="658507"/>
              </a:xfrm>
              <a:custGeom>
                <a:avLst/>
                <a:gdLst/>
                <a:ahLst/>
                <a:cxnLst/>
                <a:rect l="l" t="t" r="r" b="b"/>
                <a:pathLst>
                  <a:path w="34865" h="36048" extrusionOk="0">
                    <a:moveTo>
                      <a:pt x="33607" y="1"/>
                    </a:moveTo>
                    <a:lnTo>
                      <a:pt x="1" y="33459"/>
                    </a:lnTo>
                    <a:lnTo>
                      <a:pt x="3070" y="36047"/>
                    </a:lnTo>
                    <a:lnTo>
                      <a:pt x="34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6778799" y="2134314"/>
                <a:ext cx="104015" cy="515326"/>
              </a:xfrm>
              <a:custGeom>
                <a:avLst/>
                <a:gdLst/>
                <a:ahLst/>
                <a:cxnLst/>
                <a:rect l="l" t="t" r="r" b="b"/>
                <a:pathLst>
                  <a:path w="5694" h="28210" extrusionOk="0">
                    <a:moveTo>
                      <a:pt x="4215" y="1"/>
                    </a:moveTo>
                    <a:lnTo>
                      <a:pt x="0" y="28209"/>
                    </a:lnTo>
                    <a:lnTo>
                      <a:pt x="1960" y="28172"/>
                    </a:lnTo>
                    <a:lnTo>
                      <a:pt x="5694"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6740292" y="2199821"/>
                <a:ext cx="81071" cy="301231"/>
              </a:xfrm>
              <a:custGeom>
                <a:avLst/>
                <a:gdLst/>
                <a:ahLst/>
                <a:cxnLst/>
                <a:rect l="l" t="t" r="r" b="b"/>
                <a:pathLst>
                  <a:path w="4438" h="16490" extrusionOk="0">
                    <a:moveTo>
                      <a:pt x="4437" y="1"/>
                    </a:moveTo>
                    <a:lnTo>
                      <a:pt x="3032" y="75"/>
                    </a:lnTo>
                    <a:lnTo>
                      <a:pt x="1" y="16490"/>
                    </a:lnTo>
                    <a:lnTo>
                      <a:pt x="1" y="16490"/>
                    </a:lnTo>
                    <a:lnTo>
                      <a:pt x="1886" y="16342"/>
                    </a:lnTo>
                    <a:lnTo>
                      <a:pt x="4437"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6041980" y="2232246"/>
                <a:ext cx="36480" cy="262047"/>
              </a:xfrm>
              <a:custGeom>
                <a:avLst/>
                <a:gdLst/>
                <a:ahLst/>
                <a:cxnLst/>
                <a:rect l="l" t="t" r="r" b="b"/>
                <a:pathLst>
                  <a:path w="1997" h="14345" extrusionOk="0">
                    <a:moveTo>
                      <a:pt x="0" y="0"/>
                    </a:moveTo>
                    <a:lnTo>
                      <a:pt x="703" y="14345"/>
                    </a:lnTo>
                    <a:lnTo>
                      <a:pt x="1997" y="14345"/>
                    </a:lnTo>
                    <a:lnTo>
                      <a:pt x="1405"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973093" y="2232922"/>
                <a:ext cx="49998" cy="418070"/>
              </a:xfrm>
              <a:custGeom>
                <a:avLst/>
                <a:gdLst/>
                <a:ahLst/>
                <a:cxnLst/>
                <a:rect l="l" t="t" r="r" b="b"/>
                <a:pathLst>
                  <a:path w="2737" h="22886" extrusionOk="0">
                    <a:moveTo>
                      <a:pt x="0" y="0"/>
                    </a:moveTo>
                    <a:lnTo>
                      <a:pt x="1220" y="22885"/>
                    </a:lnTo>
                    <a:lnTo>
                      <a:pt x="2736" y="22885"/>
                    </a:lnTo>
                    <a:lnTo>
                      <a:pt x="1553"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6391821" y="2134314"/>
                <a:ext cx="545705" cy="272862"/>
              </a:xfrm>
              <a:custGeom>
                <a:avLst/>
                <a:gdLst/>
                <a:ahLst/>
                <a:cxnLst/>
                <a:rect l="l" t="t" r="r" b="b"/>
                <a:pathLst>
                  <a:path w="29873" h="14937" extrusionOk="0">
                    <a:moveTo>
                      <a:pt x="29872" y="1"/>
                    </a:moveTo>
                    <a:lnTo>
                      <a:pt x="0" y="2219"/>
                    </a:lnTo>
                    <a:lnTo>
                      <a:pt x="1331" y="14937"/>
                    </a:lnTo>
                    <a:lnTo>
                      <a:pt x="29761" y="12829"/>
                    </a:lnTo>
                    <a:lnTo>
                      <a:pt x="298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6282398" y="2320716"/>
                <a:ext cx="545723" cy="272862"/>
              </a:xfrm>
              <a:custGeom>
                <a:avLst/>
                <a:gdLst/>
                <a:ahLst/>
                <a:cxnLst/>
                <a:rect l="l" t="t" r="r" b="b"/>
                <a:pathLst>
                  <a:path w="29874" h="14937" extrusionOk="0">
                    <a:moveTo>
                      <a:pt x="29873" y="0"/>
                    </a:moveTo>
                    <a:lnTo>
                      <a:pt x="1" y="2219"/>
                    </a:lnTo>
                    <a:lnTo>
                      <a:pt x="1332" y="14937"/>
                    </a:lnTo>
                    <a:lnTo>
                      <a:pt x="29725" y="12829"/>
                    </a:lnTo>
                    <a:lnTo>
                      <a:pt x="29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5903530" y="2055289"/>
                <a:ext cx="455208" cy="234372"/>
              </a:xfrm>
              <a:custGeom>
                <a:avLst/>
                <a:gdLst/>
                <a:ahLst/>
                <a:cxnLst/>
                <a:rect l="l" t="t" r="r" b="b"/>
                <a:pathLst>
                  <a:path w="24919" h="12830" extrusionOk="0">
                    <a:moveTo>
                      <a:pt x="24327" y="1"/>
                    </a:moveTo>
                    <a:lnTo>
                      <a:pt x="0" y="1739"/>
                    </a:lnTo>
                    <a:lnTo>
                      <a:pt x="592" y="12830"/>
                    </a:lnTo>
                    <a:lnTo>
                      <a:pt x="24918" y="11203"/>
                    </a:lnTo>
                    <a:lnTo>
                      <a:pt x="24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5920410" y="2571949"/>
                <a:ext cx="345804" cy="155347"/>
              </a:xfrm>
              <a:custGeom>
                <a:avLst/>
                <a:gdLst/>
                <a:ahLst/>
                <a:cxnLst/>
                <a:rect l="l" t="t" r="r" b="b"/>
                <a:pathLst>
                  <a:path w="18930" h="8504" extrusionOk="0">
                    <a:moveTo>
                      <a:pt x="18671" y="1"/>
                    </a:moveTo>
                    <a:lnTo>
                      <a:pt x="1" y="925"/>
                    </a:lnTo>
                    <a:lnTo>
                      <a:pt x="259" y="8504"/>
                    </a:lnTo>
                    <a:lnTo>
                      <a:pt x="18929" y="7653"/>
                    </a:lnTo>
                    <a:lnTo>
                      <a:pt x="18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6993552" y="1864174"/>
                <a:ext cx="877991" cy="735486"/>
              </a:xfrm>
              <a:custGeom>
                <a:avLst/>
                <a:gdLst/>
                <a:ahLst/>
                <a:cxnLst/>
                <a:rect l="l" t="t" r="r" b="b"/>
                <a:pathLst>
                  <a:path w="48063" h="40262" extrusionOk="0">
                    <a:moveTo>
                      <a:pt x="47323" y="0"/>
                    </a:moveTo>
                    <a:lnTo>
                      <a:pt x="1" y="1442"/>
                    </a:lnTo>
                    <a:lnTo>
                      <a:pt x="1775" y="40261"/>
                    </a:lnTo>
                    <a:lnTo>
                      <a:pt x="48063" y="34716"/>
                    </a:lnTo>
                    <a:lnTo>
                      <a:pt x="47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7050291" y="1899284"/>
                <a:ext cx="792207" cy="663896"/>
              </a:xfrm>
              <a:custGeom>
                <a:avLst/>
                <a:gdLst/>
                <a:ahLst/>
                <a:cxnLst/>
                <a:rect l="l" t="t" r="r" b="b"/>
                <a:pathLst>
                  <a:path w="43367" h="36343" extrusionOk="0">
                    <a:moveTo>
                      <a:pt x="42701" y="1"/>
                    </a:moveTo>
                    <a:lnTo>
                      <a:pt x="0" y="1295"/>
                    </a:lnTo>
                    <a:lnTo>
                      <a:pt x="1590" y="36343"/>
                    </a:lnTo>
                    <a:lnTo>
                      <a:pt x="43367" y="31352"/>
                    </a:lnTo>
                    <a:lnTo>
                      <a:pt x="42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7467667" y="1959403"/>
                <a:ext cx="326221" cy="493022"/>
              </a:xfrm>
              <a:custGeom>
                <a:avLst/>
                <a:gdLst/>
                <a:ahLst/>
                <a:cxnLst/>
                <a:rect l="l" t="t" r="r" b="b"/>
                <a:pathLst>
                  <a:path w="17858" h="26989" extrusionOk="0">
                    <a:moveTo>
                      <a:pt x="16933" y="0"/>
                    </a:moveTo>
                    <a:lnTo>
                      <a:pt x="0" y="776"/>
                    </a:lnTo>
                    <a:lnTo>
                      <a:pt x="592" y="26989"/>
                    </a:lnTo>
                    <a:lnTo>
                      <a:pt x="17857" y="25584"/>
                    </a:lnTo>
                    <a:lnTo>
                      <a:pt x="16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7338662" y="2075566"/>
                <a:ext cx="107413" cy="80377"/>
              </a:xfrm>
              <a:custGeom>
                <a:avLst/>
                <a:gdLst/>
                <a:ahLst/>
                <a:cxnLst/>
                <a:rect l="l" t="t" r="r" b="b"/>
                <a:pathLst>
                  <a:path w="5880" h="4400" extrusionOk="0">
                    <a:moveTo>
                      <a:pt x="5768" y="0"/>
                    </a:moveTo>
                    <a:lnTo>
                      <a:pt x="1" y="333"/>
                    </a:lnTo>
                    <a:lnTo>
                      <a:pt x="186" y="4400"/>
                    </a:lnTo>
                    <a:lnTo>
                      <a:pt x="5879" y="4104"/>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7209675" y="1978310"/>
                <a:ext cx="106719" cy="84432"/>
              </a:xfrm>
              <a:custGeom>
                <a:avLst/>
                <a:gdLst/>
                <a:ahLst/>
                <a:cxnLst/>
                <a:rect l="l" t="t" r="r" b="b"/>
                <a:pathLst>
                  <a:path w="5842" h="4622" extrusionOk="0">
                    <a:moveTo>
                      <a:pt x="5583" y="0"/>
                    </a:moveTo>
                    <a:lnTo>
                      <a:pt x="0" y="74"/>
                    </a:lnTo>
                    <a:lnTo>
                      <a:pt x="222" y="4622"/>
                    </a:lnTo>
                    <a:lnTo>
                      <a:pt x="5842" y="4326"/>
                    </a:lnTo>
                    <a:lnTo>
                      <a:pt x="5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7215082" y="2082982"/>
                <a:ext cx="106719" cy="78368"/>
              </a:xfrm>
              <a:custGeom>
                <a:avLst/>
                <a:gdLst/>
                <a:ahLst/>
                <a:cxnLst/>
                <a:rect l="l" t="t" r="r" b="b"/>
                <a:pathLst>
                  <a:path w="5842" h="4290" extrusionOk="0">
                    <a:moveTo>
                      <a:pt x="5620" y="1"/>
                    </a:moveTo>
                    <a:lnTo>
                      <a:pt x="0" y="333"/>
                    </a:lnTo>
                    <a:lnTo>
                      <a:pt x="222" y="4289"/>
                    </a:lnTo>
                    <a:lnTo>
                      <a:pt x="5842" y="4031"/>
                    </a:lnTo>
                    <a:lnTo>
                      <a:pt x="56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7220471" y="2182266"/>
                <a:ext cx="107413" cy="83756"/>
              </a:xfrm>
              <a:custGeom>
                <a:avLst/>
                <a:gdLst/>
                <a:ahLst/>
                <a:cxnLst/>
                <a:rect l="l" t="t" r="r" b="b"/>
                <a:pathLst>
                  <a:path w="5880" h="4585" extrusionOk="0">
                    <a:moveTo>
                      <a:pt x="5621" y="0"/>
                    </a:moveTo>
                    <a:lnTo>
                      <a:pt x="1" y="333"/>
                    </a:lnTo>
                    <a:lnTo>
                      <a:pt x="186" y="4585"/>
                    </a:lnTo>
                    <a:lnTo>
                      <a:pt x="5879" y="4326"/>
                    </a:lnTo>
                    <a:lnTo>
                      <a:pt x="56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7225202" y="2286263"/>
                <a:ext cx="113478" cy="186420"/>
              </a:xfrm>
              <a:custGeom>
                <a:avLst/>
                <a:gdLst/>
                <a:ahLst/>
                <a:cxnLst/>
                <a:rect l="l" t="t" r="r" b="b"/>
                <a:pathLst>
                  <a:path w="6212" h="10205" extrusionOk="0">
                    <a:moveTo>
                      <a:pt x="5694" y="1"/>
                    </a:moveTo>
                    <a:lnTo>
                      <a:pt x="1" y="371"/>
                    </a:lnTo>
                    <a:lnTo>
                      <a:pt x="518" y="10205"/>
                    </a:lnTo>
                    <a:lnTo>
                      <a:pt x="6212" y="9687"/>
                    </a:lnTo>
                    <a:lnTo>
                      <a:pt x="5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7114446" y="2090417"/>
                <a:ext cx="83756" cy="76340"/>
              </a:xfrm>
              <a:custGeom>
                <a:avLst/>
                <a:gdLst/>
                <a:ahLst/>
                <a:cxnLst/>
                <a:rect l="l" t="t" r="r" b="b"/>
                <a:pathLst>
                  <a:path w="4585" h="4179" extrusionOk="0">
                    <a:moveTo>
                      <a:pt x="4363" y="0"/>
                    </a:moveTo>
                    <a:lnTo>
                      <a:pt x="1" y="296"/>
                    </a:lnTo>
                    <a:lnTo>
                      <a:pt x="148" y="4178"/>
                    </a:lnTo>
                    <a:lnTo>
                      <a:pt x="4585" y="395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7118502" y="2189701"/>
                <a:ext cx="85784" cy="81729"/>
              </a:xfrm>
              <a:custGeom>
                <a:avLst/>
                <a:gdLst/>
                <a:ahLst/>
                <a:cxnLst/>
                <a:rect l="l" t="t" r="r" b="b"/>
                <a:pathLst>
                  <a:path w="4696" h="4474" extrusionOk="0">
                    <a:moveTo>
                      <a:pt x="4474" y="0"/>
                    </a:moveTo>
                    <a:lnTo>
                      <a:pt x="0" y="259"/>
                    </a:lnTo>
                    <a:lnTo>
                      <a:pt x="185" y="4474"/>
                    </a:lnTo>
                    <a:lnTo>
                      <a:pt x="4696" y="4252"/>
                    </a:lnTo>
                    <a:lnTo>
                      <a:pt x="4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7348800" y="2279522"/>
                <a:ext cx="104691" cy="181689"/>
              </a:xfrm>
              <a:custGeom>
                <a:avLst/>
                <a:gdLst/>
                <a:ahLst/>
                <a:cxnLst/>
                <a:rect l="l" t="t" r="r" b="b"/>
                <a:pathLst>
                  <a:path w="5731" h="9946" extrusionOk="0">
                    <a:moveTo>
                      <a:pt x="5509" y="0"/>
                    </a:moveTo>
                    <a:lnTo>
                      <a:pt x="0" y="333"/>
                    </a:lnTo>
                    <a:lnTo>
                      <a:pt x="481" y="9945"/>
                    </a:lnTo>
                    <a:lnTo>
                      <a:pt x="5731" y="9465"/>
                    </a:lnTo>
                    <a:lnTo>
                      <a:pt x="5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3"/>
              <p:cNvSpPr/>
              <p:nvPr/>
            </p:nvSpPr>
            <p:spPr>
              <a:xfrm>
                <a:off x="7343393" y="2174831"/>
                <a:ext cx="105385" cy="85127"/>
              </a:xfrm>
              <a:custGeom>
                <a:avLst/>
                <a:gdLst/>
                <a:ahLst/>
                <a:cxnLst/>
                <a:rect l="l" t="t" r="r" b="b"/>
                <a:pathLst>
                  <a:path w="5769" h="4660" extrusionOk="0">
                    <a:moveTo>
                      <a:pt x="5657" y="1"/>
                    </a:moveTo>
                    <a:lnTo>
                      <a:pt x="1" y="333"/>
                    </a:lnTo>
                    <a:lnTo>
                      <a:pt x="222" y="4659"/>
                    </a:lnTo>
                    <a:lnTo>
                      <a:pt x="5768" y="4400"/>
                    </a:lnTo>
                    <a:lnTo>
                      <a:pt x="5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3"/>
              <p:cNvSpPr/>
              <p:nvPr/>
            </p:nvSpPr>
            <p:spPr>
              <a:xfrm>
                <a:off x="7123233" y="2293698"/>
                <a:ext cx="92543" cy="187772"/>
              </a:xfrm>
              <a:custGeom>
                <a:avLst/>
                <a:gdLst/>
                <a:ahLst/>
                <a:cxnLst/>
                <a:rect l="l" t="t" r="r" b="b"/>
                <a:pathLst>
                  <a:path w="5066" h="10279" extrusionOk="0">
                    <a:moveTo>
                      <a:pt x="4511" y="1"/>
                    </a:moveTo>
                    <a:lnTo>
                      <a:pt x="0" y="296"/>
                    </a:lnTo>
                    <a:lnTo>
                      <a:pt x="444" y="10278"/>
                    </a:lnTo>
                    <a:lnTo>
                      <a:pt x="5065" y="9872"/>
                    </a:lnTo>
                    <a:lnTo>
                      <a:pt x="4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7109039" y="1979661"/>
                <a:ext cx="83775" cy="87812"/>
              </a:xfrm>
              <a:custGeom>
                <a:avLst/>
                <a:gdLst/>
                <a:ahLst/>
                <a:cxnLst/>
                <a:rect l="l" t="t" r="r" b="b"/>
                <a:pathLst>
                  <a:path w="4586" h="4807" extrusionOk="0">
                    <a:moveTo>
                      <a:pt x="4326" y="0"/>
                    </a:moveTo>
                    <a:lnTo>
                      <a:pt x="1" y="37"/>
                    </a:lnTo>
                    <a:lnTo>
                      <a:pt x="223" y="4806"/>
                    </a:lnTo>
                    <a:lnTo>
                      <a:pt x="4585" y="4585"/>
                    </a:lnTo>
                    <a:lnTo>
                      <a:pt x="4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7333273" y="1976958"/>
                <a:ext cx="110098" cy="79701"/>
              </a:xfrm>
              <a:custGeom>
                <a:avLst/>
                <a:gdLst/>
                <a:ahLst/>
                <a:cxnLst/>
                <a:rect l="l" t="t" r="r" b="b"/>
                <a:pathLst>
                  <a:path w="6027" h="4363" extrusionOk="0">
                    <a:moveTo>
                      <a:pt x="5915" y="0"/>
                    </a:moveTo>
                    <a:lnTo>
                      <a:pt x="0" y="74"/>
                    </a:lnTo>
                    <a:lnTo>
                      <a:pt x="222" y="4363"/>
                    </a:lnTo>
                    <a:lnTo>
                      <a:pt x="6026" y="4067"/>
                    </a:lnTo>
                    <a:lnTo>
                      <a:pt x="5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7479139" y="2038410"/>
                <a:ext cx="299203" cy="359998"/>
              </a:xfrm>
              <a:custGeom>
                <a:avLst/>
                <a:gdLst/>
                <a:ahLst/>
                <a:cxnLst/>
                <a:rect l="l" t="t" r="r" b="b"/>
                <a:pathLst>
                  <a:path w="16379" h="19707" extrusionOk="0">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7529119" y="2315984"/>
                <a:ext cx="241131" cy="47970"/>
              </a:xfrm>
              <a:custGeom>
                <a:avLst/>
                <a:gdLst/>
                <a:ahLst/>
                <a:cxnLst/>
                <a:rect l="l" t="t" r="r" b="b"/>
                <a:pathLst>
                  <a:path w="13200" h="2626" extrusionOk="0">
                    <a:moveTo>
                      <a:pt x="13199" y="1"/>
                    </a:moveTo>
                    <a:lnTo>
                      <a:pt x="296" y="1258"/>
                    </a:lnTo>
                    <a:lnTo>
                      <a:pt x="1" y="2626"/>
                    </a:lnTo>
                    <a:lnTo>
                      <a:pt x="12940" y="1258"/>
                    </a:ln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7539257" y="2349761"/>
                <a:ext cx="222882" cy="45943"/>
              </a:xfrm>
              <a:custGeom>
                <a:avLst/>
                <a:gdLst/>
                <a:ahLst/>
                <a:cxnLst/>
                <a:rect l="l" t="t" r="r" b="b"/>
                <a:pathLst>
                  <a:path w="12201" h="2515" extrusionOk="0">
                    <a:moveTo>
                      <a:pt x="12200" y="0"/>
                    </a:moveTo>
                    <a:lnTo>
                      <a:pt x="259" y="1368"/>
                    </a:lnTo>
                    <a:lnTo>
                      <a:pt x="0" y="2514"/>
                    </a:lnTo>
                    <a:lnTo>
                      <a:pt x="11979" y="1257"/>
                    </a:lnTo>
                    <a:lnTo>
                      <a:pt x="12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5133610" y="3063618"/>
                <a:ext cx="1381133" cy="432246"/>
              </a:xfrm>
              <a:custGeom>
                <a:avLst/>
                <a:gdLst/>
                <a:ahLst/>
                <a:cxnLst/>
                <a:rect l="l" t="t" r="r" b="b"/>
                <a:pathLst>
                  <a:path w="75606" h="23662" extrusionOk="0">
                    <a:moveTo>
                      <a:pt x="42813" y="0"/>
                    </a:moveTo>
                    <a:lnTo>
                      <a:pt x="1" y="7801"/>
                    </a:lnTo>
                    <a:lnTo>
                      <a:pt x="28579" y="23661"/>
                    </a:lnTo>
                    <a:lnTo>
                      <a:pt x="75606" y="14308"/>
                    </a:lnTo>
                    <a:lnTo>
                      <a:pt x="4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5649594" y="3324971"/>
                <a:ext cx="865149" cy="1280515"/>
              </a:xfrm>
              <a:custGeom>
                <a:avLst/>
                <a:gdLst/>
                <a:ahLst/>
                <a:cxnLst/>
                <a:rect l="l" t="t" r="r" b="b"/>
                <a:pathLst>
                  <a:path w="47360" h="70098" extrusionOk="0">
                    <a:moveTo>
                      <a:pt x="47360" y="1"/>
                    </a:moveTo>
                    <a:lnTo>
                      <a:pt x="333" y="9354"/>
                    </a:lnTo>
                    <a:lnTo>
                      <a:pt x="0" y="70097"/>
                    </a:lnTo>
                    <a:lnTo>
                      <a:pt x="47027" y="55346"/>
                    </a:lnTo>
                    <a:lnTo>
                      <a:pt x="47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5127545" y="3206123"/>
                <a:ext cx="528150" cy="1399364"/>
              </a:xfrm>
              <a:custGeom>
                <a:avLst/>
                <a:gdLst/>
                <a:ahLst/>
                <a:cxnLst/>
                <a:rect l="l" t="t" r="r" b="b"/>
                <a:pathLst>
                  <a:path w="28912" h="76604" extrusionOk="0">
                    <a:moveTo>
                      <a:pt x="333" y="0"/>
                    </a:moveTo>
                    <a:lnTo>
                      <a:pt x="0" y="56380"/>
                    </a:lnTo>
                    <a:lnTo>
                      <a:pt x="28578" y="76603"/>
                    </a:lnTo>
                    <a:lnTo>
                      <a:pt x="28911" y="15860"/>
                    </a:lnTo>
                    <a:lnTo>
                      <a:pt x="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5653649" y="3636999"/>
                <a:ext cx="859066" cy="191151"/>
              </a:xfrm>
              <a:custGeom>
                <a:avLst/>
                <a:gdLst/>
                <a:ahLst/>
                <a:cxnLst/>
                <a:rect l="l" t="t" r="r" b="b"/>
                <a:pathLst>
                  <a:path w="47027" h="10464" fill="none" extrusionOk="0">
                    <a:moveTo>
                      <a:pt x="0" y="10463"/>
                    </a:moveTo>
                    <a:lnTo>
                      <a:pt x="47027"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5664445" y="3967933"/>
                <a:ext cx="841529" cy="212067"/>
              </a:xfrm>
              <a:custGeom>
                <a:avLst/>
                <a:gdLst/>
                <a:ahLst/>
                <a:cxnLst/>
                <a:rect l="l" t="t" r="r" b="b"/>
                <a:pathLst>
                  <a:path w="46067" h="11609" fill="none" extrusionOk="0">
                    <a:moveTo>
                      <a:pt x="1" y="11609"/>
                    </a:moveTo>
                    <a:lnTo>
                      <a:pt x="46066"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5649594" y="3495846"/>
                <a:ext cx="6101" cy="1100854"/>
              </a:xfrm>
              <a:custGeom>
                <a:avLst/>
                <a:gdLst/>
                <a:ahLst/>
                <a:cxnLst/>
                <a:rect l="l" t="t" r="r" b="b"/>
                <a:pathLst>
                  <a:path w="334" h="60263" fill="none" extrusionOk="0">
                    <a:moveTo>
                      <a:pt x="333" y="0"/>
                    </a:moveTo>
                    <a:lnTo>
                      <a:pt x="0" y="60263"/>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5648918" y="3438431"/>
                <a:ext cx="859742" cy="1166380"/>
              </a:xfrm>
              <a:custGeom>
                <a:avLst/>
                <a:gdLst/>
                <a:ahLst/>
                <a:cxnLst/>
                <a:rect l="l" t="t" r="r" b="b"/>
                <a:pathLst>
                  <a:path w="47064" h="63850" extrusionOk="0">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5953510" y="3371572"/>
                <a:ext cx="326203" cy="107413"/>
              </a:xfrm>
              <a:custGeom>
                <a:avLst/>
                <a:gdLst/>
                <a:ahLst/>
                <a:cxnLst/>
                <a:rect l="l" t="t" r="r" b="b"/>
                <a:pathLst>
                  <a:path w="17857" h="5880" extrusionOk="0">
                    <a:moveTo>
                      <a:pt x="17857" y="1"/>
                    </a:moveTo>
                    <a:lnTo>
                      <a:pt x="0" y="3550"/>
                    </a:lnTo>
                    <a:lnTo>
                      <a:pt x="1627" y="5879"/>
                    </a:lnTo>
                    <a:lnTo>
                      <a:pt x="16896" y="2995"/>
                    </a:lnTo>
                    <a:lnTo>
                      <a:pt x="17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5969714" y="3689006"/>
                <a:ext cx="326221" cy="116181"/>
              </a:xfrm>
              <a:custGeom>
                <a:avLst/>
                <a:gdLst/>
                <a:ahLst/>
                <a:cxnLst/>
                <a:rect l="l" t="t" r="r" b="b"/>
                <a:pathLst>
                  <a:path w="17858" h="6360" extrusionOk="0">
                    <a:moveTo>
                      <a:pt x="17857" y="0"/>
                    </a:moveTo>
                    <a:lnTo>
                      <a:pt x="0" y="4030"/>
                    </a:lnTo>
                    <a:lnTo>
                      <a:pt x="1627" y="6359"/>
                    </a:lnTo>
                    <a:lnTo>
                      <a:pt x="17081" y="2773"/>
                    </a:lnTo>
                    <a:lnTo>
                      <a:pt x="17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6007527" y="4017218"/>
                <a:ext cx="326221" cy="124292"/>
              </a:xfrm>
              <a:custGeom>
                <a:avLst/>
                <a:gdLst/>
                <a:ahLst/>
                <a:cxnLst/>
                <a:rect l="l" t="t" r="r" b="b"/>
                <a:pathLst>
                  <a:path w="17858" h="6804" extrusionOk="0">
                    <a:moveTo>
                      <a:pt x="17858" y="1"/>
                    </a:moveTo>
                    <a:lnTo>
                      <a:pt x="1" y="4474"/>
                    </a:lnTo>
                    <a:lnTo>
                      <a:pt x="1627" y="6803"/>
                    </a:lnTo>
                    <a:lnTo>
                      <a:pt x="17007" y="3180"/>
                    </a:lnTo>
                    <a:lnTo>
                      <a:pt x="17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5133610" y="3242585"/>
                <a:ext cx="522085" cy="312703"/>
              </a:xfrm>
              <a:custGeom>
                <a:avLst/>
                <a:gdLst/>
                <a:ahLst/>
                <a:cxnLst/>
                <a:rect l="l" t="t" r="r" b="b"/>
                <a:pathLst>
                  <a:path w="28580" h="17118" fill="none" extrusionOk="0">
                    <a:moveTo>
                      <a:pt x="1" y="0"/>
                    </a:moveTo>
                    <a:lnTo>
                      <a:pt x="28579" y="17118"/>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5126869" y="3387793"/>
                <a:ext cx="528826" cy="1217693"/>
              </a:xfrm>
              <a:custGeom>
                <a:avLst/>
                <a:gdLst/>
                <a:ahLst/>
                <a:cxnLst/>
                <a:rect l="l" t="t" r="r" b="b"/>
                <a:pathLst>
                  <a:path w="28949" h="66659" extrusionOk="0">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5162655" y="3387793"/>
                <a:ext cx="428190" cy="1090040"/>
              </a:xfrm>
              <a:custGeom>
                <a:avLst/>
                <a:gdLst/>
                <a:ahLst/>
                <a:cxnLst/>
                <a:rect l="l" t="t" r="r" b="b"/>
                <a:pathLst>
                  <a:path w="23440" h="59671" fill="none" extrusionOk="0">
                    <a:moveTo>
                      <a:pt x="0" y="0"/>
                    </a:moveTo>
                    <a:lnTo>
                      <a:pt x="0" y="44328"/>
                    </a:lnTo>
                    <a:lnTo>
                      <a:pt x="23440" y="59671"/>
                    </a:lnTo>
                    <a:lnTo>
                      <a:pt x="23440" y="13494"/>
                    </a:lnTo>
                    <a:lnTo>
                      <a:pt x="0"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5297725" y="2267356"/>
                <a:ext cx="928647" cy="224252"/>
              </a:xfrm>
              <a:custGeom>
                <a:avLst/>
                <a:gdLst/>
                <a:ahLst/>
                <a:cxnLst/>
                <a:rect l="l" t="t" r="r" b="b"/>
                <a:pathLst>
                  <a:path w="50836" h="12276" extrusionOk="0">
                    <a:moveTo>
                      <a:pt x="20704" y="1"/>
                    </a:moveTo>
                    <a:lnTo>
                      <a:pt x="1" y="2441"/>
                    </a:lnTo>
                    <a:lnTo>
                      <a:pt x="25362" y="12275"/>
                    </a:lnTo>
                    <a:lnTo>
                      <a:pt x="50835" y="8874"/>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5755618" y="2429444"/>
                <a:ext cx="470753" cy="991450"/>
              </a:xfrm>
              <a:custGeom>
                <a:avLst/>
                <a:gdLst/>
                <a:ahLst/>
                <a:cxnLst/>
                <a:rect l="l" t="t" r="r" b="b"/>
                <a:pathLst>
                  <a:path w="25770" h="54274" extrusionOk="0">
                    <a:moveTo>
                      <a:pt x="25769" y="1"/>
                    </a:moveTo>
                    <a:lnTo>
                      <a:pt x="296" y="3402"/>
                    </a:lnTo>
                    <a:lnTo>
                      <a:pt x="1" y="54274"/>
                    </a:lnTo>
                    <a:lnTo>
                      <a:pt x="25473" y="48950"/>
                    </a:lnTo>
                    <a:lnTo>
                      <a:pt x="25769"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5292318" y="2311929"/>
                <a:ext cx="468726" cy="1108965"/>
              </a:xfrm>
              <a:custGeom>
                <a:avLst/>
                <a:gdLst/>
                <a:ahLst/>
                <a:cxnLst/>
                <a:rect l="l" t="t" r="r" b="b"/>
                <a:pathLst>
                  <a:path w="25659" h="60707" extrusionOk="0">
                    <a:moveTo>
                      <a:pt x="297" y="1"/>
                    </a:moveTo>
                    <a:lnTo>
                      <a:pt x="1" y="47360"/>
                    </a:lnTo>
                    <a:lnTo>
                      <a:pt x="25363" y="60707"/>
                    </a:lnTo>
                    <a:lnTo>
                      <a:pt x="25658" y="9835"/>
                    </a:lnTo>
                    <a:lnTo>
                      <a:pt x="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5827885" y="2478072"/>
                <a:ext cx="352563" cy="175605"/>
              </a:xfrm>
              <a:custGeom>
                <a:avLst/>
                <a:gdLst/>
                <a:ahLst/>
                <a:cxnLst/>
                <a:rect l="l" t="t" r="r" b="b"/>
                <a:pathLst>
                  <a:path w="19300" h="9613" fill="none" extrusionOk="0">
                    <a:moveTo>
                      <a:pt x="38" y="3143"/>
                    </a:moveTo>
                    <a:lnTo>
                      <a:pt x="1" y="9613"/>
                    </a:lnTo>
                    <a:lnTo>
                      <a:pt x="19262" y="6544"/>
                    </a:lnTo>
                    <a:lnTo>
                      <a:pt x="19299" y="1"/>
                    </a:lnTo>
                    <a:close/>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5823829" y="2625308"/>
                <a:ext cx="355266" cy="713876"/>
              </a:xfrm>
              <a:custGeom>
                <a:avLst/>
                <a:gdLst/>
                <a:ahLst/>
                <a:cxnLst/>
                <a:rect l="l" t="t" r="r" b="b"/>
                <a:pathLst>
                  <a:path w="19448" h="39079" extrusionOk="0">
                    <a:moveTo>
                      <a:pt x="19447" y="0"/>
                    </a:moveTo>
                    <a:lnTo>
                      <a:pt x="223" y="3291"/>
                    </a:lnTo>
                    <a:lnTo>
                      <a:pt x="1" y="39078"/>
                    </a:lnTo>
                    <a:lnTo>
                      <a:pt x="19262" y="35455"/>
                    </a:lnTo>
                    <a:lnTo>
                      <a:pt x="19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5869754" y="2717833"/>
                <a:ext cx="236400" cy="218826"/>
              </a:xfrm>
              <a:custGeom>
                <a:avLst/>
                <a:gdLst/>
                <a:ahLst/>
                <a:cxnLst/>
                <a:rect l="l" t="t" r="r" b="b"/>
                <a:pathLst>
                  <a:path w="12941" h="11979" extrusionOk="0">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5907586" y="2766443"/>
                <a:ext cx="155456" cy="130996"/>
              </a:xfrm>
              <a:custGeom>
                <a:avLst/>
                <a:gdLst/>
                <a:ahLst/>
                <a:cxnLst/>
                <a:rect l="l" t="t" r="r" b="b"/>
                <a:pathLst>
                  <a:path w="8510" h="7171" extrusionOk="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5939517" y="2788729"/>
                <a:ext cx="98955" cy="82934"/>
              </a:xfrm>
              <a:custGeom>
                <a:avLst/>
                <a:gdLst/>
                <a:ahLst/>
                <a:cxnLst/>
                <a:rect l="l" t="t" r="r" b="b"/>
                <a:pathLst>
                  <a:path w="5417" h="4540" extrusionOk="0">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5875837" y="2985945"/>
                <a:ext cx="235724" cy="218169"/>
              </a:xfrm>
              <a:custGeom>
                <a:avLst/>
                <a:gdLst/>
                <a:ahLst/>
                <a:cxnLst/>
                <a:rect l="l" t="t" r="r" b="b"/>
                <a:pathLst>
                  <a:path w="12904" h="11943" extrusionOk="0">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5913176" y="3034518"/>
                <a:ext cx="155950" cy="130740"/>
              </a:xfrm>
              <a:custGeom>
                <a:avLst/>
                <a:gdLst/>
                <a:ahLst/>
                <a:cxnLst/>
                <a:rect l="l" t="t" r="r" b="b"/>
                <a:pathLst>
                  <a:path w="8537" h="7157" extrusionOk="0">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3"/>
              <p:cNvSpPr/>
              <p:nvPr/>
            </p:nvSpPr>
            <p:spPr>
              <a:xfrm>
                <a:off x="5945400" y="3056165"/>
                <a:ext cx="99138" cy="83263"/>
              </a:xfrm>
              <a:custGeom>
                <a:avLst/>
                <a:gdLst/>
                <a:ahLst/>
                <a:cxnLst/>
                <a:rect l="l" t="t" r="r" b="b"/>
                <a:pathLst>
                  <a:path w="5427" h="4558" extrusionOk="0">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3"/>
              <p:cNvSpPr/>
              <p:nvPr/>
            </p:nvSpPr>
            <p:spPr>
              <a:xfrm>
                <a:off x="5756294" y="2736064"/>
                <a:ext cx="174272" cy="603120"/>
              </a:xfrm>
              <a:custGeom>
                <a:avLst/>
                <a:gdLst/>
                <a:ahLst/>
                <a:cxnLst/>
                <a:rect l="l" t="t" r="r" b="b"/>
                <a:pathLst>
                  <a:path w="9540" h="33016" extrusionOk="0">
                    <a:moveTo>
                      <a:pt x="186" y="0"/>
                    </a:moveTo>
                    <a:lnTo>
                      <a:pt x="1" y="33015"/>
                    </a:lnTo>
                    <a:lnTo>
                      <a:pt x="9428" y="20334"/>
                    </a:lnTo>
                    <a:lnTo>
                      <a:pt x="9539" y="4954"/>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a:off x="6079794" y="2690139"/>
                <a:ext cx="141847" cy="603120"/>
              </a:xfrm>
              <a:custGeom>
                <a:avLst/>
                <a:gdLst/>
                <a:ahLst/>
                <a:cxnLst/>
                <a:rect l="l" t="t" r="r" b="b"/>
                <a:pathLst>
                  <a:path w="7765" h="33016" extrusionOk="0">
                    <a:moveTo>
                      <a:pt x="7764" y="0"/>
                    </a:moveTo>
                    <a:lnTo>
                      <a:pt x="1" y="5398"/>
                    </a:lnTo>
                    <a:lnTo>
                      <a:pt x="407" y="21961"/>
                    </a:lnTo>
                    <a:lnTo>
                      <a:pt x="7580" y="33015"/>
                    </a:lnTo>
                    <a:lnTo>
                      <a:pt x="7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3"/>
              <p:cNvSpPr/>
              <p:nvPr/>
            </p:nvSpPr>
            <p:spPr>
              <a:xfrm>
                <a:off x="5755618" y="2491590"/>
                <a:ext cx="5425" cy="921888"/>
              </a:xfrm>
              <a:custGeom>
                <a:avLst/>
                <a:gdLst/>
                <a:ahLst/>
                <a:cxnLst/>
                <a:rect l="l" t="t" r="r" b="b"/>
                <a:pathLst>
                  <a:path w="297" h="50466" fill="none" extrusionOk="0">
                    <a:moveTo>
                      <a:pt x="296" y="0"/>
                    </a:moveTo>
                    <a:lnTo>
                      <a:pt x="1" y="50465"/>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3"/>
              <p:cNvSpPr/>
              <p:nvPr/>
            </p:nvSpPr>
            <p:spPr>
              <a:xfrm>
                <a:off x="5799515" y="2790775"/>
                <a:ext cx="104709" cy="432921"/>
              </a:xfrm>
              <a:custGeom>
                <a:avLst/>
                <a:gdLst/>
                <a:ahLst/>
                <a:cxnLst/>
                <a:rect l="l" t="t" r="r" b="b"/>
                <a:pathLst>
                  <a:path w="5732" h="23699" fill="none" extrusionOk="0">
                    <a:moveTo>
                      <a:pt x="1" y="23698"/>
                    </a:moveTo>
                    <a:lnTo>
                      <a:pt x="5657" y="17339"/>
                    </a:lnTo>
                    <a:lnTo>
                      <a:pt x="5731" y="2958"/>
                    </a:lnTo>
                    <a:lnTo>
                      <a:pt x="149"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6105459" y="2738767"/>
                <a:ext cx="101330" cy="464670"/>
              </a:xfrm>
              <a:custGeom>
                <a:avLst/>
                <a:gdLst/>
                <a:ahLst/>
                <a:cxnLst/>
                <a:rect l="l" t="t" r="r" b="b"/>
                <a:pathLst>
                  <a:path w="5547" h="25437" fill="none" extrusionOk="0">
                    <a:moveTo>
                      <a:pt x="0" y="3623"/>
                    </a:moveTo>
                    <a:lnTo>
                      <a:pt x="333" y="17820"/>
                    </a:lnTo>
                    <a:lnTo>
                      <a:pt x="5361" y="25436"/>
                    </a:lnTo>
                    <a:lnTo>
                      <a:pt x="5546"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3"/>
              <p:cNvSpPr/>
              <p:nvPr/>
            </p:nvSpPr>
            <p:spPr>
              <a:xfrm>
                <a:off x="5844088" y="2881948"/>
                <a:ext cx="305962" cy="78349"/>
              </a:xfrm>
              <a:custGeom>
                <a:avLst/>
                <a:gdLst/>
                <a:ahLst/>
                <a:cxnLst/>
                <a:rect l="l" t="t" r="r" b="b"/>
                <a:pathLst>
                  <a:path w="16749" h="4289" extrusionOk="0">
                    <a:moveTo>
                      <a:pt x="16749" y="0"/>
                    </a:moveTo>
                    <a:lnTo>
                      <a:pt x="1" y="1886"/>
                    </a:lnTo>
                    <a:lnTo>
                      <a:pt x="1" y="4289"/>
                    </a:lnTo>
                    <a:lnTo>
                      <a:pt x="16712"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843412" y="2951511"/>
                <a:ext cx="305962" cy="78349"/>
              </a:xfrm>
              <a:custGeom>
                <a:avLst/>
                <a:gdLst/>
                <a:ahLst/>
                <a:cxnLst/>
                <a:rect l="l" t="t" r="r" b="b"/>
                <a:pathLst>
                  <a:path w="16749" h="4289" extrusionOk="0">
                    <a:moveTo>
                      <a:pt x="16749" y="0"/>
                    </a:moveTo>
                    <a:lnTo>
                      <a:pt x="38" y="1886"/>
                    </a:lnTo>
                    <a:lnTo>
                      <a:pt x="1" y="4289"/>
                    </a:lnTo>
                    <a:lnTo>
                      <a:pt x="1" y="4289"/>
                    </a:lnTo>
                    <a:lnTo>
                      <a:pt x="16749"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874485" y="3239206"/>
                <a:ext cx="278269" cy="156699"/>
              </a:xfrm>
              <a:custGeom>
                <a:avLst/>
                <a:gdLst/>
                <a:ahLst/>
                <a:cxnLst/>
                <a:rect l="l" t="t" r="r" b="b"/>
                <a:pathLst>
                  <a:path w="15233" h="8578" extrusionOk="0">
                    <a:moveTo>
                      <a:pt x="11092" y="1"/>
                    </a:moveTo>
                    <a:lnTo>
                      <a:pt x="3328" y="1369"/>
                    </a:lnTo>
                    <a:lnTo>
                      <a:pt x="1" y="8578"/>
                    </a:lnTo>
                    <a:lnTo>
                      <a:pt x="15232" y="5398"/>
                    </a:lnTo>
                    <a:lnTo>
                      <a:pt x="1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316632" y="2397713"/>
                <a:ext cx="395784" cy="940795"/>
              </a:xfrm>
              <a:custGeom>
                <a:avLst/>
                <a:gdLst/>
                <a:ahLst/>
                <a:cxnLst/>
                <a:rect l="l" t="t" r="r" b="b"/>
                <a:pathLst>
                  <a:path w="21666" h="51501" fill="none" extrusionOk="0">
                    <a:moveTo>
                      <a:pt x="1591" y="0"/>
                    </a:moveTo>
                    <a:lnTo>
                      <a:pt x="19595" y="7320"/>
                    </a:lnTo>
                    <a:lnTo>
                      <a:pt x="21666" y="10759"/>
                    </a:lnTo>
                    <a:lnTo>
                      <a:pt x="21444" y="50502"/>
                    </a:lnTo>
                    <a:lnTo>
                      <a:pt x="19336" y="51500"/>
                    </a:lnTo>
                    <a:lnTo>
                      <a:pt x="1" y="4125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532079" y="3173698"/>
                <a:ext cx="20953" cy="42563"/>
              </a:xfrm>
              <a:custGeom>
                <a:avLst/>
                <a:gdLst/>
                <a:ahLst/>
                <a:cxnLst/>
                <a:rect l="l" t="t" r="r" b="b"/>
                <a:pathLst>
                  <a:path w="1147" h="2330" fill="none" extrusionOk="0">
                    <a:moveTo>
                      <a:pt x="0" y="0"/>
                    </a:moveTo>
                    <a:lnTo>
                      <a:pt x="1146"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532079" y="3136560"/>
                <a:ext cx="20277" cy="42563"/>
              </a:xfrm>
              <a:custGeom>
                <a:avLst/>
                <a:gdLst/>
                <a:ahLst/>
                <a:cxnLst/>
                <a:rect l="l" t="t" r="r" b="b"/>
                <a:pathLst>
                  <a:path w="1110" h="2330" fill="none" extrusionOk="0">
                    <a:moveTo>
                      <a:pt x="0" y="0"/>
                    </a:moveTo>
                    <a:lnTo>
                      <a:pt x="1110" y="232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531403" y="3098728"/>
                <a:ext cx="20953" cy="42563"/>
              </a:xfrm>
              <a:custGeom>
                <a:avLst/>
                <a:gdLst/>
                <a:ahLst/>
                <a:cxnLst/>
                <a:rect l="l" t="t" r="r" b="b"/>
                <a:pathLst>
                  <a:path w="1147" h="2330" fill="none" extrusionOk="0">
                    <a:moveTo>
                      <a:pt x="0" y="1"/>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530727" y="3060915"/>
                <a:ext cx="20953" cy="43239"/>
              </a:xfrm>
              <a:custGeom>
                <a:avLst/>
                <a:gdLst/>
                <a:ahLst/>
                <a:cxnLst/>
                <a:rect l="l" t="t" r="r" b="b"/>
                <a:pathLst>
                  <a:path w="1147" h="2367" fill="none" extrusionOk="0">
                    <a:moveTo>
                      <a:pt x="0"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530727" y="3023759"/>
                <a:ext cx="20277" cy="43257"/>
              </a:xfrm>
              <a:custGeom>
                <a:avLst/>
                <a:gdLst/>
                <a:ahLst/>
                <a:cxnLst/>
                <a:rect l="l" t="t" r="r" b="b"/>
                <a:pathLst>
                  <a:path w="1110" h="2368" fill="none" extrusionOk="0">
                    <a:moveTo>
                      <a:pt x="0"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5530051" y="2986621"/>
                <a:ext cx="20277" cy="42563"/>
              </a:xfrm>
              <a:custGeom>
                <a:avLst/>
                <a:gdLst/>
                <a:ahLst/>
                <a:cxnLst/>
                <a:rect l="l" t="t" r="r" b="b"/>
                <a:pathLst>
                  <a:path w="1110" h="2330" fill="none" extrusionOk="0">
                    <a:moveTo>
                      <a:pt x="0" y="1"/>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5529375" y="2948807"/>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570569" y="3198688"/>
                <a:ext cx="20277" cy="42563"/>
              </a:xfrm>
              <a:custGeom>
                <a:avLst/>
                <a:gdLst/>
                <a:ahLst/>
                <a:cxnLst/>
                <a:rect l="l" t="t" r="r" b="b"/>
                <a:pathLst>
                  <a:path w="1110" h="2330" fill="none" extrusionOk="0">
                    <a:moveTo>
                      <a:pt x="1" y="0"/>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3"/>
              <p:cNvSpPr/>
              <p:nvPr/>
            </p:nvSpPr>
            <p:spPr>
              <a:xfrm>
                <a:off x="5569893" y="316087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3"/>
              <p:cNvSpPr/>
              <p:nvPr/>
            </p:nvSpPr>
            <p:spPr>
              <a:xfrm>
                <a:off x="5569217" y="3123718"/>
                <a:ext cx="20953" cy="43239"/>
              </a:xfrm>
              <a:custGeom>
                <a:avLst/>
                <a:gdLst/>
                <a:ahLst/>
                <a:cxnLst/>
                <a:rect l="l" t="t" r="r" b="b"/>
                <a:pathLst>
                  <a:path w="1147" h="2367" fill="none" extrusionOk="0">
                    <a:moveTo>
                      <a:pt x="1" y="1"/>
                    </a:moveTo>
                    <a:lnTo>
                      <a:pt x="1147"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5568541" y="308590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5568541" y="3048749"/>
                <a:ext cx="20277" cy="43239"/>
              </a:xfrm>
              <a:custGeom>
                <a:avLst/>
                <a:gdLst/>
                <a:ahLst/>
                <a:cxnLst/>
                <a:rect l="l" t="t" r="r" b="b"/>
                <a:pathLst>
                  <a:path w="1110" h="2367" fill="none" extrusionOk="0">
                    <a:moveTo>
                      <a:pt x="1"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567865" y="3011611"/>
                <a:ext cx="20953" cy="42563"/>
              </a:xfrm>
              <a:custGeom>
                <a:avLst/>
                <a:gdLst/>
                <a:ahLst/>
                <a:cxnLst/>
                <a:rect l="l" t="t" r="r" b="b"/>
                <a:pathLst>
                  <a:path w="1147" h="2330" fill="none" extrusionOk="0">
                    <a:moveTo>
                      <a:pt x="1" y="0"/>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567189" y="2973797"/>
                <a:ext cx="20953" cy="43239"/>
              </a:xfrm>
              <a:custGeom>
                <a:avLst/>
                <a:gdLst/>
                <a:ahLst/>
                <a:cxnLst/>
                <a:rect l="l" t="t" r="r" b="b"/>
                <a:pathLst>
                  <a:path w="1147" h="2367" fill="none" extrusionOk="0">
                    <a:moveTo>
                      <a:pt x="1" y="0"/>
                    </a:moveTo>
                    <a:lnTo>
                      <a:pt x="1147"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607049" y="3218271"/>
                <a:ext cx="20953" cy="42563"/>
              </a:xfrm>
              <a:custGeom>
                <a:avLst/>
                <a:gdLst/>
                <a:ahLst/>
                <a:cxnLst/>
                <a:rect l="l" t="t" r="r" b="b"/>
                <a:pathLst>
                  <a:path w="1147" h="2330" fill="none" extrusionOk="0">
                    <a:moveTo>
                      <a:pt x="0" y="1"/>
                    </a:moveTo>
                    <a:lnTo>
                      <a:pt x="1146"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5607049" y="3180457"/>
                <a:ext cx="20277" cy="43239"/>
              </a:xfrm>
              <a:custGeom>
                <a:avLst/>
                <a:gdLst/>
                <a:ahLst/>
                <a:cxnLst/>
                <a:rect l="l" t="t" r="r" b="b"/>
                <a:pathLst>
                  <a:path w="1110" h="2367" fill="none" extrusionOk="0">
                    <a:moveTo>
                      <a:pt x="0" y="0"/>
                    </a:moveTo>
                    <a:lnTo>
                      <a:pt x="1109"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5606373" y="3143301"/>
                <a:ext cx="20277" cy="42563"/>
              </a:xfrm>
              <a:custGeom>
                <a:avLst/>
                <a:gdLst/>
                <a:ahLst/>
                <a:cxnLst/>
                <a:rect l="l" t="t" r="r" b="b"/>
                <a:pathLst>
                  <a:path w="1110" h="2330" fill="none" extrusionOk="0">
                    <a:moveTo>
                      <a:pt x="0" y="1"/>
                    </a:moveTo>
                    <a:lnTo>
                      <a:pt x="1109"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5605697" y="3105487"/>
                <a:ext cx="20953" cy="43239"/>
              </a:xfrm>
              <a:custGeom>
                <a:avLst/>
                <a:gdLst/>
                <a:ahLst/>
                <a:cxnLst/>
                <a:rect l="l" t="t" r="r" b="b"/>
                <a:pathLst>
                  <a:path w="1147" h="2367" fill="none" extrusionOk="0">
                    <a:moveTo>
                      <a:pt x="0" y="0"/>
                    </a:moveTo>
                    <a:lnTo>
                      <a:pt x="1146"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605021" y="3068350"/>
                <a:ext cx="20953" cy="42563"/>
              </a:xfrm>
              <a:custGeom>
                <a:avLst/>
                <a:gdLst/>
                <a:ahLst/>
                <a:cxnLst/>
                <a:rect l="l" t="t" r="r" b="b"/>
                <a:pathLst>
                  <a:path w="1147" h="2330" fill="none" extrusionOk="0">
                    <a:moveTo>
                      <a:pt x="0" y="0"/>
                    </a:moveTo>
                    <a:lnTo>
                      <a:pt x="1146"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605021" y="3030518"/>
                <a:ext cx="20277" cy="43239"/>
              </a:xfrm>
              <a:custGeom>
                <a:avLst/>
                <a:gdLst/>
                <a:ahLst/>
                <a:cxnLst/>
                <a:rect l="l" t="t" r="r" b="b"/>
                <a:pathLst>
                  <a:path w="1110" h="2367" fill="none" extrusionOk="0">
                    <a:moveTo>
                      <a:pt x="0" y="1"/>
                    </a:moveTo>
                    <a:lnTo>
                      <a:pt x="1109"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5604345" y="2993380"/>
                <a:ext cx="20277" cy="42563"/>
              </a:xfrm>
              <a:custGeom>
                <a:avLst/>
                <a:gdLst/>
                <a:ahLst/>
                <a:cxnLst/>
                <a:rect l="l" t="t" r="r" b="b"/>
                <a:pathLst>
                  <a:path w="1110" h="2330" fill="none" extrusionOk="0">
                    <a:moveTo>
                      <a:pt x="0" y="0"/>
                    </a:moveTo>
                    <a:lnTo>
                      <a:pt x="1109"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647566" y="3236502"/>
                <a:ext cx="20277" cy="43239"/>
              </a:xfrm>
              <a:custGeom>
                <a:avLst/>
                <a:gdLst/>
                <a:ahLst/>
                <a:cxnLst/>
                <a:rect l="l" t="t" r="r" b="b"/>
                <a:pathLst>
                  <a:path w="1110" h="2367" fill="none" extrusionOk="0">
                    <a:moveTo>
                      <a:pt x="0" y="1"/>
                    </a:moveTo>
                    <a:lnTo>
                      <a:pt x="1110"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5646890" y="3199364"/>
                <a:ext cx="20953" cy="42563"/>
              </a:xfrm>
              <a:custGeom>
                <a:avLst/>
                <a:gdLst/>
                <a:ahLst/>
                <a:cxnLst/>
                <a:rect l="l" t="t" r="r" b="b"/>
                <a:pathLst>
                  <a:path w="1147" h="2330" fill="none" extrusionOk="0">
                    <a:moveTo>
                      <a:pt x="0" y="0"/>
                    </a:moveTo>
                    <a:lnTo>
                      <a:pt x="1147"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5646214" y="3161532"/>
                <a:ext cx="20953" cy="43257"/>
              </a:xfrm>
              <a:custGeom>
                <a:avLst/>
                <a:gdLst/>
                <a:ahLst/>
                <a:cxnLst/>
                <a:rect l="l" t="t" r="r" b="b"/>
                <a:pathLst>
                  <a:path w="1147" h="2368" fill="none" extrusionOk="0">
                    <a:moveTo>
                      <a:pt x="0" y="1"/>
                    </a:moveTo>
                    <a:lnTo>
                      <a:pt x="1147"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5646214" y="3124394"/>
                <a:ext cx="20277" cy="42563"/>
              </a:xfrm>
              <a:custGeom>
                <a:avLst/>
                <a:gdLst/>
                <a:ahLst/>
                <a:cxnLst/>
                <a:rect l="l" t="t" r="r" b="b"/>
                <a:pathLst>
                  <a:path w="1110" h="2330" fill="none" extrusionOk="0">
                    <a:moveTo>
                      <a:pt x="0" y="1"/>
                    </a:moveTo>
                    <a:lnTo>
                      <a:pt x="1110"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645539" y="3086581"/>
                <a:ext cx="20277" cy="43239"/>
              </a:xfrm>
              <a:custGeom>
                <a:avLst/>
                <a:gdLst/>
                <a:ahLst/>
                <a:cxnLst/>
                <a:rect l="l" t="t" r="r" b="b"/>
                <a:pathLst>
                  <a:path w="1110" h="2367" fill="none" extrusionOk="0">
                    <a:moveTo>
                      <a:pt x="0" y="0"/>
                    </a:moveTo>
                    <a:lnTo>
                      <a:pt x="1110"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5644863" y="3049424"/>
                <a:ext cx="20953" cy="42563"/>
              </a:xfrm>
              <a:custGeom>
                <a:avLst/>
                <a:gdLst/>
                <a:ahLst/>
                <a:cxnLst/>
                <a:rect l="l" t="t" r="r" b="b"/>
                <a:pathLst>
                  <a:path w="1147" h="2330" fill="none" extrusionOk="0">
                    <a:moveTo>
                      <a:pt x="1" y="1"/>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644187" y="3012287"/>
                <a:ext cx="20953" cy="42563"/>
              </a:xfrm>
              <a:custGeom>
                <a:avLst/>
                <a:gdLst/>
                <a:ahLst/>
                <a:cxnLst/>
                <a:rect l="l" t="t" r="r" b="b"/>
                <a:pathLst>
                  <a:path w="1147" h="2330" fill="none" extrusionOk="0">
                    <a:moveTo>
                      <a:pt x="1" y="0"/>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355816" y="2601652"/>
                <a:ext cx="215447" cy="238446"/>
              </a:xfrm>
              <a:custGeom>
                <a:avLst/>
                <a:gdLst/>
                <a:ahLst/>
                <a:cxnLst/>
                <a:rect l="l" t="t" r="r" b="b"/>
                <a:pathLst>
                  <a:path w="11794" h="13053" extrusionOk="0">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415916" y="2664473"/>
                <a:ext cx="95247" cy="112802"/>
              </a:xfrm>
              <a:custGeom>
                <a:avLst/>
                <a:gdLst/>
                <a:ahLst/>
                <a:cxnLst/>
                <a:rect l="l" t="t" r="r" b="b"/>
                <a:pathLst>
                  <a:path w="5214" h="6175" extrusionOk="0">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424027" y="2601670"/>
                <a:ext cx="25008" cy="119561"/>
              </a:xfrm>
              <a:custGeom>
                <a:avLst/>
                <a:gdLst/>
                <a:ahLst/>
                <a:cxnLst/>
                <a:rect l="l" t="t" r="r" b="b"/>
                <a:pathLst>
                  <a:path w="1369" h="6545" extrusionOk="0">
                    <a:moveTo>
                      <a:pt x="703" y="0"/>
                    </a:moveTo>
                    <a:lnTo>
                      <a:pt x="0" y="444"/>
                    </a:lnTo>
                    <a:lnTo>
                      <a:pt x="555" y="6507"/>
                    </a:lnTo>
                    <a:lnTo>
                      <a:pt x="1368" y="6544"/>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494265" y="2696222"/>
                <a:ext cx="76998" cy="38508"/>
              </a:xfrm>
              <a:custGeom>
                <a:avLst/>
                <a:gdLst/>
                <a:ahLst/>
                <a:cxnLst/>
                <a:rect l="l" t="t" r="r" b="b"/>
                <a:pathLst>
                  <a:path w="4215" h="2108" extrusionOk="0">
                    <a:moveTo>
                      <a:pt x="4215" y="0"/>
                    </a:moveTo>
                    <a:lnTo>
                      <a:pt x="0" y="1035"/>
                    </a:lnTo>
                    <a:lnTo>
                      <a:pt x="0" y="2107"/>
                    </a:lnTo>
                    <a:lnTo>
                      <a:pt x="4215" y="1405"/>
                    </a:lnTo>
                    <a:lnTo>
                      <a:pt x="42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374723" y="2744850"/>
                <a:ext cx="74312" cy="57415"/>
              </a:xfrm>
              <a:custGeom>
                <a:avLst/>
                <a:gdLst/>
                <a:ahLst/>
                <a:cxnLst/>
                <a:rect l="l" t="t" r="r" b="b"/>
                <a:pathLst>
                  <a:path w="4068" h="3143" extrusionOk="0">
                    <a:moveTo>
                      <a:pt x="3365" y="0"/>
                    </a:moveTo>
                    <a:lnTo>
                      <a:pt x="0" y="2403"/>
                    </a:lnTo>
                    <a:lnTo>
                      <a:pt x="555" y="3143"/>
                    </a:lnTo>
                    <a:lnTo>
                      <a:pt x="4067" y="887"/>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5296374" y="2311929"/>
                <a:ext cx="463994" cy="1108965"/>
              </a:xfrm>
              <a:custGeom>
                <a:avLst/>
                <a:gdLst/>
                <a:ahLst/>
                <a:cxnLst/>
                <a:rect l="l" t="t" r="r" b="b"/>
                <a:pathLst>
                  <a:path w="25400" h="60707" extrusionOk="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5430092" y="2318012"/>
                <a:ext cx="374173" cy="144551"/>
              </a:xfrm>
              <a:custGeom>
                <a:avLst/>
                <a:gdLst/>
                <a:ahLst/>
                <a:cxnLst/>
                <a:rect l="l" t="t" r="r" b="b"/>
                <a:pathLst>
                  <a:path w="20483" h="7913" extrusionOk="0">
                    <a:moveTo>
                      <a:pt x="1960" y="1"/>
                    </a:moveTo>
                    <a:lnTo>
                      <a:pt x="1" y="370"/>
                    </a:lnTo>
                    <a:lnTo>
                      <a:pt x="18153" y="7912"/>
                    </a:lnTo>
                    <a:lnTo>
                      <a:pt x="20483" y="7432"/>
                    </a:lnTo>
                    <a:lnTo>
                      <a:pt x="19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5647566" y="2292346"/>
                <a:ext cx="474791" cy="131709"/>
              </a:xfrm>
              <a:custGeom>
                <a:avLst/>
                <a:gdLst/>
                <a:ahLst/>
                <a:cxnLst/>
                <a:rect l="l" t="t" r="r" b="b"/>
                <a:pathLst>
                  <a:path w="25991" h="7210" extrusionOk="0">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5554365" y="2305188"/>
                <a:ext cx="394432" cy="137116"/>
              </a:xfrm>
              <a:custGeom>
                <a:avLst/>
                <a:gdLst/>
                <a:ahLst/>
                <a:cxnLst/>
                <a:rect l="l" t="t" r="r" b="b"/>
                <a:pathLst>
                  <a:path w="21592" h="7506" extrusionOk="0">
                    <a:moveTo>
                      <a:pt x="1775" y="0"/>
                    </a:moveTo>
                    <a:lnTo>
                      <a:pt x="0" y="370"/>
                    </a:lnTo>
                    <a:lnTo>
                      <a:pt x="18412" y="7505"/>
                    </a:lnTo>
                    <a:lnTo>
                      <a:pt x="21591" y="7062"/>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5297725" y="2267356"/>
                <a:ext cx="447115" cy="73636"/>
              </a:xfrm>
              <a:custGeom>
                <a:avLst/>
                <a:gdLst/>
                <a:ahLst/>
                <a:cxnLst/>
                <a:rect l="l" t="t" r="r" b="b"/>
                <a:pathLst>
                  <a:path w="24476" h="4031" extrusionOk="0">
                    <a:moveTo>
                      <a:pt x="20704" y="1"/>
                    </a:moveTo>
                    <a:lnTo>
                      <a:pt x="1" y="2441"/>
                    </a:lnTo>
                    <a:lnTo>
                      <a:pt x="4437" y="4031"/>
                    </a:lnTo>
                    <a:lnTo>
                      <a:pt x="24475" y="1110"/>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5652297" y="2392982"/>
                <a:ext cx="574074" cy="98626"/>
              </a:xfrm>
              <a:custGeom>
                <a:avLst/>
                <a:gdLst/>
                <a:ahLst/>
                <a:cxnLst/>
                <a:rect l="l" t="t" r="r" b="b"/>
                <a:pathLst>
                  <a:path w="31426" h="5399" extrusionOk="0">
                    <a:moveTo>
                      <a:pt x="24031" y="0"/>
                    </a:moveTo>
                    <a:lnTo>
                      <a:pt x="0" y="3254"/>
                    </a:lnTo>
                    <a:lnTo>
                      <a:pt x="5952" y="5398"/>
                    </a:lnTo>
                    <a:lnTo>
                      <a:pt x="31425" y="1997"/>
                    </a:lnTo>
                    <a:lnTo>
                      <a:pt x="2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7686475" y="2361909"/>
                <a:ext cx="311370" cy="319553"/>
              </a:xfrm>
              <a:custGeom>
                <a:avLst/>
                <a:gdLst/>
                <a:ahLst/>
                <a:cxnLst/>
                <a:rect l="l" t="t" r="r" b="b"/>
                <a:pathLst>
                  <a:path w="17045" h="17493" extrusionOk="0">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7806693" y="2599642"/>
                <a:ext cx="162782" cy="168865"/>
              </a:xfrm>
              <a:custGeom>
                <a:avLst/>
                <a:gdLst/>
                <a:ahLst/>
                <a:cxnLst/>
                <a:rect l="l" t="t" r="r" b="b"/>
                <a:pathLst>
                  <a:path w="8911" h="9244" extrusionOk="0">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7747945" y="2342746"/>
                <a:ext cx="372127" cy="382394"/>
              </a:xfrm>
              <a:custGeom>
                <a:avLst/>
                <a:gdLst/>
                <a:ahLst/>
                <a:cxnLst/>
                <a:rect l="l" t="t" r="r" b="b"/>
                <a:pathLst>
                  <a:path w="20371" h="20933" extrusionOk="0">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7779676" y="2480775"/>
                <a:ext cx="146578" cy="125772"/>
              </a:xfrm>
              <a:custGeom>
                <a:avLst/>
                <a:gdLst/>
                <a:ahLst/>
                <a:cxnLst/>
                <a:rect l="l" t="t" r="r" b="b"/>
                <a:pathLst>
                  <a:path w="8024" h="6885" extrusionOk="0">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7816832" y="2482803"/>
                <a:ext cx="108071" cy="129005"/>
              </a:xfrm>
              <a:custGeom>
                <a:avLst/>
                <a:gdLst/>
                <a:ahLst/>
                <a:cxnLst/>
                <a:rect l="l" t="t" r="r" b="b"/>
                <a:pathLst>
                  <a:path w="5916" h="7062" extrusionOk="0">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7820869" y="2518589"/>
                <a:ext cx="49322" cy="42417"/>
              </a:xfrm>
              <a:custGeom>
                <a:avLst/>
                <a:gdLst/>
                <a:ahLst/>
                <a:cxnLst/>
                <a:rect l="l" t="t" r="r" b="b"/>
                <a:pathLst>
                  <a:path w="2700" h="2322" extrusionOk="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7787111" y="2343002"/>
                <a:ext cx="83081" cy="143875"/>
              </a:xfrm>
              <a:custGeom>
                <a:avLst/>
                <a:gdLst/>
                <a:ahLst/>
                <a:cxnLst/>
                <a:rect l="l" t="t" r="r" b="b"/>
                <a:pathLst>
                  <a:path w="4548" h="7876" extrusionOk="0">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7013811" y="2929900"/>
                <a:ext cx="183040" cy="183716"/>
              </a:xfrm>
              <a:custGeom>
                <a:avLst/>
                <a:gdLst/>
                <a:ahLst/>
                <a:cxnLst/>
                <a:rect l="l" t="t" r="r" b="b"/>
                <a:pathLst>
                  <a:path w="10020" h="10057" extrusionOk="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7118502" y="3896836"/>
                <a:ext cx="289741" cy="170217"/>
              </a:xfrm>
              <a:custGeom>
                <a:avLst/>
                <a:gdLst/>
                <a:ahLst/>
                <a:cxnLst/>
                <a:rect l="l" t="t" r="r" b="b"/>
                <a:pathLst>
                  <a:path w="15861" h="9318" extrusionOk="0">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7189416" y="3280362"/>
                <a:ext cx="563936" cy="699737"/>
              </a:xfrm>
              <a:custGeom>
                <a:avLst/>
                <a:gdLst/>
                <a:ahLst/>
                <a:cxnLst/>
                <a:rect l="l" t="t" r="r" b="b"/>
                <a:pathLst>
                  <a:path w="30871" h="38305" extrusionOk="0">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6690330" y="4283321"/>
                <a:ext cx="314731" cy="276132"/>
              </a:xfrm>
              <a:custGeom>
                <a:avLst/>
                <a:gdLst/>
                <a:ahLst/>
                <a:cxnLst/>
                <a:rect l="l" t="t" r="r" b="b"/>
                <a:pathLst>
                  <a:path w="17229" h="15116" extrusionOk="0">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6822696" y="3428804"/>
                <a:ext cx="1142723" cy="941653"/>
              </a:xfrm>
              <a:custGeom>
                <a:avLst/>
                <a:gdLst/>
                <a:ahLst/>
                <a:cxnLst/>
                <a:rect l="l" t="t" r="r" b="b"/>
                <a:pathLst>
                  <a:path w="62555" h="51548" extrusionOk="0">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6942915" y="3448569"/>
                <a:ext cx="1021829" cy="922564"/>
              </a:xfrm>
              <a:custGeom>
                <a:avLst/>
                <a:gdLst/>
                <a:ahLst/>
                <a:cxnLst/>
                <a:rect l="l" t="t" r="r" b="b"/>
                <a:pathLst>
                  <a:path w="55937" h="50503" extrusionOk="0">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7229934" y="3722089"/>
                <a:ext cx="35147" cy="41887"/>
              </a:xfrm>
              <a:custGeom>
                <a:avLst/>
                <a:gdLst/>
                <a:ahLst/>
                <a:cxnLst/>
                <a:rect l="l" t="t" r="r" b="b"/>
                <a:pathLst>
                  <a:path w="1924" h="2293" fill="none" extrusionOk="0">
                    <a:moveTo>
                      <a:pt x="1" y="1"/>
                    </a:moveTo>
                    <a:lnTo>
                      <a:pt x="1923" y="2293"/>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7256951" y="3702506"/>
                <a:ext cx="8787" cy="40536"/>
              </a:xfrm>
              <a:custGeom>
                <a:avLst/>
                <a:gdLst/>
                <a:ahLst/>
                <a:cxnLst/>
                <a:rect l="l" t="t" r="r" b="b"/>
                <a:pathLst>
                  <a:path w="481" h="2219" fill="none" extrusionOk="0">
                    <a:moveTo>
                      <a:pt x="0" y="1"/>
                    </a:moveTo>
                    <a:lnTo>
                      <a:pt x="481" y="2219"/>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7276534" y="3713996"/>
                <a:ext cx="2046" cy="41211"/>
              </a:xfrm>
              <a:custGeom>
                <a:avLst/>
                <a:gdLst/>
                <a:ahLst/>
                <a:cxnLst/>
                <a:rect l="l" t="t" r="r" b="b"/>
                <a:pathLst>
                  <a:path w="112" h="2256" fill="none" extrusionOk="0">
                    <a:moveTo>
                      <a:pt x="111" y="0"/>
                    </a:moveTo>
                    <a:lnTo>
                      <a:pt x="1" y="2255"/>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a:off x="7054346" y="3658609"/>
                <a:ext cx="60794" cy="25684"/>
              </a:xfrm>
              <a:custGeom>
                <a:avLst/>
                <a:gdLst/>
                <a:ahLst/>
                <a:cxnLst/>
                <a:rect l="l" t="t" r="r" b="b"/>
                <a:pathLst>
                  <a:path w="3328" h="1406" fill="none" extrusionOk="0">
                    <a:moveTo>
                      <a:pt x="0" y="0"/>
                    </a:moveTo>
                    <a:cubicBezTo>
                      <a:pt x="1109" y="1110"/>
                      <a:pt x="1849" y="1405"/>
                      <a:pt x="3328" y="0"/>
                    </a:cubicBez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a:off x="7116474" y="2749892"/>
                <a:ext cx="768587" cy="519217"/>
              </a:xfrm>
              <a:custGeom>
                <a:avLst/>
                <a:gdLst/>
                <a:ahLst/>
                <a:cxnLst/>
                <a:rect l="l" t="t" r="r" b="b"/>
                <a:pathLst>
                  <a:path w="42074" h="28423" extrusionOk="0">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7602061" y="2705667"/>
                <a:ext cx="666599" cy="974078"/>
              </a:xfrm>
              <a:custGeom>
                <a:avLst/>
                <a:gdLst/>
                <a:ahLst/>
                <a:cxnLst/>
                <a:rect l="l" t="t" r="r" b="b"/>
                <a:pathLst>
                  <a:path w="36491" h="53323" extrusionOk="0">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7117150" y="2707420"/>
                <a:ext cx="1152186" cy="972982"/>
              </a:xfrm>
              <a:custGeom>
                <a:avLst/>
                <a:gdLst/>
                <a:ahLst/>
                <a:cxnLst/>
                <a:rect l="l" t="t" r="r" b="b"/>
                <a:pathLst>
                  <a:path w="63073" h="53263" extrusionOk="0">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7360948" y="3061591"/>
                <a:ext cx="18268" cy="37832"/>
              </a:xfrm>
              <a:custGeom>
                <a:avLst/>
                <a:gdLst/>
                <a:ahLst/>
                <a:cxnLst/>
                <a:rect l="l" t="t" r="r" b="b"/>
                <a:pathLst>
                  <a:path w="1000" h="2071" fill="none" extrusionOk="0">
                    <a:moveTo>
                      <a:pt x="999" y="2071"/>
                    </a:moveTo>
                    <a:cubicBezTo>
                      <a:pt x="629" y="1405"/>
                      <a:pt x="334" y="703"/>
                      <a:pt x="1"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7349476" y="3074414"/>
                <a:ext cx="14870" cy="39202"/>
              </a:xfrm>
              <a:custGeom>
                <a:avLst/>
                <a:gdLst/>
                <a:ahLst/>
                <a:cxnLst/>
                <a:rect l="l" t="t" r="r" b="b"/>
                <a:pathLst>
                  <a:path w="814" h="2146" fill="none" extrusionOk="0">
                    <a:moveTo>
                      <a:pt x="703" y="1849"/>
                    </a:moveTo>
                    <a:cubicBezTo>
                      <a:pt x="814" y="2145"/>
                      <a:pt x="518" y="1332"/>
                      <a:pt x="444" y="1147"/>
                    </a:cubicBezTo>
                    <a:cubicBezTo>
                      <a:pt x="296" y="777"/>
                      <a:pt x="185" y="370"/>
                      <a:pt x="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7375818" y="3060239"/>
                <a:ext cx="16897" cy="14194"/>
              </a:xfrm>
              <a:custGeom>
                <a:avLst/>
                <a:gdLst/>
                <a:ahLst/>
                <a:cxnLst/>
                <a:rect l="l" t="t" r="r" b="b"/>
                <a:pathLst>
                  <a:path w="925" h="777" fill="none" extrusionOk="0">
                    <a:moveTo>
                      <a:pt x="0" y="0"/>
                    </a:moveTo>
                    <a:cubicBezTo>
                      <a:pt x="222" y="333"/>
                      <a:pt x="740" y="407"/>
                      <a:pt x="924" y="777"/>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7625699" y="3082525"/>
                <a:ext cx="80377" cy="158726"/>
              </a:xfrm>
              <a:custGeom>
                <a:avLst/>
                <a:gdLst/>
                <a:ahLst/>
                <a:cxnLst/>
                <a:rect l="l" t="t" r="r" b="b"/>
                <a:pathLst>
                  <a:path w="4400" h="8689" fill="none" extrusionOk="0">
                    <a:moveTo>
                      <a:pt x="0" y="8689"/>
                    </a:moveTo>
                    <a:cubicBezTo>
                      <a:pt x="1294" y="7505"/>
                      <a:pt x="2293" y="6064"/>
                      <a:pt x="2921" y="4474"/>
                    </a:cubicBezTo>
                    <a:cubicBezTo>
                      <a:pt x="3254" y="3734"/>
                      <a:pt x="4030" y="703"/>
                      <a:pt x="4400"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707410" y="3041332"/>
                <a:ext cx="41211" cy="98608"/>
              </a:xfrm>
              <a:custGeom>
                <a:avLst/>
                <a:gdLst/>
                <a:ahLst/>
                <a:cxnLst/>
                <a:rect l="l" t="t" r="r" b="b"/>
                <a:pathLst>
                  <a:path w="2256" h="5398" fill="none" extrusionOk="0">
                    <a:moveTo>
                      <a:pt x="1" y="5398"/>
                    </a:moveTo>
                    <a:cubicBezTo>
                      <a:pt x="407" y="3475"/>
                      <a:pt x="1886" y="1812"/>
                      <a:pt x="2256"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698641" y="3141949"/>
                <a:ext cx="86460" cy="129699"/>
              </a:xfrm>
              <a:custGeom>
                <a:avLst/>
                <a:gdLst/>
                <a:ahLst/>
                <a:cxnLst/>
                <a:rect l="l" t="t" r="r" b="b"/>
                <a:pathLst>
                  <a:path w="4733" h="7100" fill="none" extrusionOk="0">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760093" y="3235826"/>
                <a:ext cx="20277" cy="19601"/>
              </a:xfrm>
              <a:custGeom>
                <a:avLst/>
                <a:gdLst/>
                <a:ahLst/>
                <a:cxnLst/>
                <a:rect l="l" t="t" r="r" b="b"/>
                <a:pathLst>
                  <a:path w="1110" h="1073" fill="none" extrusionOk="0">
                    <a:moveTo>
                      <a:pt x="1" y="1073"/>
                    </a:moveTo>
                    <a:cubicBezTo>
                      <a:pt x="259" y="629"/>
                      <a:pt x="740" y="370"/>
                      <a:pt x="111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802638" y="3739644"/>
                <a:ext cx="102006" cy="364729"/>
              </a:xfrm>
              <a:custGeom>
                <a:avLst/>
                <a:gdLst/>
                <a:ahLst/>
                <a:cxnLst/>
                <a:rect l="l" t="t" r="r" b="b"/>
                <a:pathLst>
                  <a:path w="5584" h="19966" extrusionOk="0">
                    <a:moveTo>
                      <a:pt x="112" y="1"/>
                    </a:moveTo>
                    <a:lnTo>
                      <a:pt x="1" y="19965"/>
                    </a:lnTo>
                    <a:lnTo>
                      <a:pt x="5472" y="19965"/>
                    </a:lnTo>
                    <a:lnTo>
                      <a:pt x="5583" y="38"/>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7804666" y="3739644"/>
                <a:ext cx="100654" cy="178327"/>
              </a:xfrm>
              <a:custGeom>
                <a:avLst/>
                <a:gdLst/>
                <a:ahLst/>
                <a:cxnLst/>
                <a:rect l="l" t="t" r="r" b="b"/>
                <a:pathLst>
                  <a:path w="5510" h="9762" extrusionOk="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7799934" y="4023977"/>
                <a:ext cx="105385" cy="426857"/>
              </a:xfrm>
              <a:custGeom>
                <a:avLst/>
                <a:gdLst/>
                <a:ahLst/>
                <a:cxnLst/>
                <a:rect l="l" t="t" r="r" b="b"/>
                <a:pathLst>
                  <a:path w="5769" h="23367" extrusionOk="0">
                    <a:moveTo>
                      <a:pt x="1" y="1"/>
                    </a:moveTo>
                    <a:lnTo>
                      <a:pt x="1849" y="22996"/>
                    </a:lnTo>
                    <a:lnTo>
                      <a:pt x="4326" y="23366"/>
                    </a:lnTo>
                    <a:lnTo>
                      <a:pt x="5768" y="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7763472" y="4403539"/>
                <a:ext cx="151967" cy="130229"/>
              </a:xfrm>
              <a:custGeom>
                <a:avLst/>
                <a:gdLst/>
                <a:ahLst/>
                <a:cxnLst/>
                <a:rect l="l" t="t" r="r" b="b"/>
                <a:pathLst>
                  <a:path w="8319" h="7129" extrusionOk="0">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7294765" y="3996284"/>
                <a:ext cx="558547" cy="303259"/>
              </a:xfrm>
              <a:custGeom>
                <a:avLst/>
                <a:gdLst/>
                <a:ahLst/>
                <a:cxnLst/>
                <a:rect l="l" t="t" r="r" b="b"/>
                <a:pathLst>
                  <a:path w="30576" h="16601" extrusionOk="0">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294765" y="4213758"/>
                <a:ext cx="160754" cy="137171"/>
              </a:xfrm>
              <a:custGeom>
                <a:avLst/>
                <a:gdLst/>
                <a:ahLst/>
                <a:cxnLst/>
                <a:rect l="l" t="t" r="r" b="b"/>
                <a:pathLst>
                  <a:path w="8800" h="7509" extrusionOk="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317051" y="4213758"/>
                <a:ext cx="133060" cy="134412"/>
              </a:xfrm>
              <a:custGeom>
                <a:avLst/>
                <a:gdLst/>
                <a:ahLst/>
                <a:cxnLst/>
                <a:rect l="l" t="t" r="r" b="b"/>
                <a:pathLst>
                  <a:path w="7284" h="7358" extrusionOk="0">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7852618" y="3996284"/>
                <a:ext cx="557195" cy="309342"/>
              </a:xfrm>
              <a:custGeom>
                <a:avLst/>
                <a:gdLst/>
                <a:ahLst/>
                <a:cxnLst/>
                <a:rect l="l" t="t" r="r" b="b"/>
                <a:pathLst>
                  <a:path w="30502" h="16934" extrusionOk="0">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a:off x="8248383" y="4219841"/>
                <a:ext cx="160078" cy="136513"/>
              </a:xfrm>
              <a:custGeom>
                <a:avLst/>
                <a:gdLst/>
                <a:ahLst/>
                <a:cxnLst/>
                <a:rect l="l" t="t" r="r" b="b"/>
                <a:pathLst>
                  <a:path w="8763" h="7473" extrusionOk="0">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a:off x="8253790" y="4219841"/>
                <a:ext cx="133060" cy="134412"/>
              </a:xfrm>
              <a:custGeom>
                <a:avLst/>
                <a:gdLst/>
                <a:ahLst/>
                <a:cxnLst/>
                <a:rect l="l" t="t" r="r" b="b"/>
                <a:pathLst>
                  <a:path w="7284" h="7358" extrusionOk="0">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a:off x="7258979" y="3611205"/>
                <a:ext cx="875287" cy="315535"/>
              </a:xfrm>
              <a:custGeom>
                <a:avLst/>
                <a:gdLst/>
                <a:ahLst/>
                <a:cxnLst/>
                <a:rect l="l" t="t" r="r" b="b"/>
                <a:pathLst>
                  <a:path w="47915" h="17273" extrusionOk="0">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a:off x="7296793" y="3638022"/>
                <a:ext cx="788170" cy="199572"/>
              </a:xfrm>
              <a:custGeom>
                <a:avLst/>
                <a:gdLst/>
                <a:ahLst/>
                <a:cxnLst/>
                <a:rect l="l" t="t" r="r" b="b"/>
                <a:pathLst>
                  <a:path w="43146" h="10925" extrusionOk="0">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a:off x="7620292" y="2247445"/>
                <a:ext cx="1090058" cy="1685542"/>
              </a:xfrm>
              <a:custGeom>
                <a:avLst/>
                <a:gdLst/>
                <a:ahLst/>
                <a:cxnLst/>
                <a:rect l="l" t="t" r="r" b="b"/>
                <a:pathLst>
                  <a:path w="59672" h="92270" extrusionOk="0">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3"/>
              <p:cNvSpPr/>
              <p:nvPr/>
            </p:nvSpPr>
            <p:spPr>
              <a:xfrm>
                <a:off x="7635819" y="2247408"/>
                <a:ext cx="984034" cy="1682035"/>
              </a:xfrm>
              <a:custGeom>
                <a:avLst/>
                <a:gdLst/>
                <a:ahLst/>
                <a:cxnLst/>
                <a:rect l="l" t="t" r="r" b="b"/>
                <a:pathLst>
                  <a:path w="53868" h="92078" extrusionOk="0">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3"/>
              <p:cNvSpPr/>
              <p:nvPr/>
            </p:nvSpPr>
            <p:spPr>
              <a:xfrm>
                <a:off x="7743890" y="2287615"/>
                <a:ext cx="714552" cy="1612107"/>
              </a:xfrm>
              <a:custGeom>
                <a:avLst/>
                <a:gdLst/>
                <a:ahLst/>
                <a:cxnLst/>
                <a:rect l="l" t="t" r="r" b="b"/>
                <a:pathLst>
                  <a:path w="39116" h="88250" extrusionOk="0">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3"/>
              <p:cNvSpPr/>
              <p:nvPr/>
            </p:nvSpPr>
            <p:spPr>
              <a:xfrm>
                <a:off x="7616912" y="2246951"/>
                <a:ext cx="803021" cy="1619688"/>
              </a:xfrm>
              <a:custGeom>
                <a:avLst/>
                <a:gdLst/>
                <a:ahLst/>
                <a:cxnLst/>
                <a:rect l="l" t="t" r="r" b="b"/>
                <a:pathLst>
                  <a:path w="43959" h="88665" extrusionOk="0">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3"/>
              <p:cNvSpPr/>
              <p:nvPr/>
            </p:nvSpPr>
            <p:spPr>
              <a:xfrm>
                <a:off x="8052519" y="2826945"/>
                <a:ext cx="520733" cy="1101658"/>
              </a:xfrm>
              <a:custGeom>
                <a:avLst/>
                <a:gdLst/>
                <a:ahLst/>
                <a:cxnLst/>
                <a:rect l="l" t="t" r="r" b="b"/>
                <a:pathLst>
                  <a:path w="28506" h="60307" extrusionOk="0">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3"/>
              <p:cNvSpPr/>
              <p:nvPr/>
            </p:nvSpPr>
            <p:spPr>
              <a:xfrm>
                <a:off x="7372438" y="3233616"/>
                <a:ext cx="481550" cy="194713"/>
              </a:xfrm>
              <a:custGeom>
                <a:avLst/>
                <a:gdLst/>
                <a:ahLst/>
                <a:cxnLst/>
                <a:rect l="l" t="t" r="r" b="b"/>
                <a:pathLst>
                  <a:path w="26361" h="10659" extrusionOk="0">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7368383" y="3281751"/>
                <a:ext cx="477494" cy="187425"/>
              </a:xfrm>
              <a:custGeom>
                <a:avLst/>
                <a:gdLst/>
                <a:ahLst/>
                <a:cxnLst/>
                <a:rect l="l" t="t" r="r" b="b"/>
                <a:pathLst>
                  <a:path w="26139" h="10260" extrusionOk="0">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7383234" y="3239881"/>
                <a:ext cx="229093" cy="58474"/>
              </a:xfrm>
              <a:custGeom>
                <a:avLst/>
                <a:gdLst/>
                <a:ahLst/>
                <a:cxnLst/>
                <a:rect l="l" t="t" r="r" b="b"/>
                <a:pathLst>
                  <a:path w="12541" h="3201" extrusionOk="0">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3"/>
              <p:cNvSpPr/>
              <p:nvPr/>
            </p:nvSpPr>
            <p:spPr>
              <a:xfrm>
                <a:off x="7442001" y="3375627"/>
                <a:ext cx="238409" cy="461492"/>
              </a:xfrm>
              <a:custGeom>
                <a:avLst/>
                <a:gdLst/>
                <a:ahLst/>
                <a:cxnLst/>
                <a:rect l="l" t="t" r="r" b="b"/>
                <a:pathLst>
                  <a:path w="13051" h="25263" extrusionOk="0">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6" name="Google Shape;1186;p53"/>
          <p:cNvCxnSpPr/>
          <p:nvPr/>
        </p:nvCxnSpPr>
        <p:spPr>
          <a:xfrm rot="10800000">
            <a:off x="4013" y="3269650"/>
            <a:ext cx="4292100" cy="0"/>
          </a:xfrm>
          <a:prstGeom prst="straightConnector1">
            <a:avLst/>
          </a:prstGeom>
          <a:noFill/>
          <a:ln w="19050" cap="flat" cmpd="sng">
            <a:solidFill>
              <a:schemeClr val="accent1"/>
            </a:solidFill>
            <a:prstDash val="solid"/>
            <a:round/>
            <a:headEnd type="none" w="med" len="med"/>
            <a:tailEnd type="none" w="med" len="med"/>
          </a:ln>
        </p:spPr>
      </p:cxnSp>
      <p:sp>
        <p:nvSpPr>
          <p:cNvPr id="1187" name="Google Shape;1187;p53"/>
          <p:cNvSpPr/>
          <p:nvPr/>
        </p:nvSpPr>
        <p:spPr>
          <a:xfrm rot="10800000" flipH="1">
            <a:off x="4296125"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53"/>
          <p:cNvGrpSpPr/>
          <p:nvPr/>
        </p:nvGrpSpPr>
        <p:grpSpPr>
          <a:xfrm>
            <a:off x="803157" y="785625"/>
            <a:ext cx="7946368" cy="3960919"/>
            <a:chOff x="803157" y="785625"/>
            <a:chExt cx="7946368" cy="3960919"/>
          </a:xfrm>
        </p:grpSpPr>
        <p:grpSp>
          <p:nvGrpSpPr>
            <p:cNvPr id="1189" name="Google Shape;1189;p53"/>
            <p:cNvGrpSpPr/>
            <p:nvPr/>
          </p:nvGrpSpPr>
          <p:grpSpPr>
            <a:xfrm>
              <a:off x="803157" y="4098576"/>
              <a:ext cx="545147" cy="506901"/>
              <a:chOff x="4818730" y="3307263"/>
              <a:chExt cx="1827512" cy="1699300"/>
            </a:xfrm>
          </p:grpSpPr>
          <p:sp>
            <p:nvSpPr>
              <p:cNvPr id="1190" name="Google Shape;1190;p5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5" name="Google Shape;1215;p53"/>
            <p:cNvSpPr/>
            <p:nvPr/>
          </p:nvSpPr>
          <p:spPr>
            <a:xfrm>
              <a:off x="2505525" y="4165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2551425" y="785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8189350" y="8514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 name="Google Shape;1218;p53"/>
            <p:cNvGrpSpPr/>
            <p:nvPr/>
          </p:nvGrpSpPr>
          <p:grpSpPr>
            <a:xfrm rot="-7546048">
              <a:off x="4135822" y="4172331"/>
              <a:ext cx="161701" cy="641985"/>
              <a:chOff x="7004550" y="3676293"/>
              <a:chExt cx="161700" cy="641982"/>
            </a:xfrm>
          </p:grpSpPr>
          <p:sp>
            <p:nvSpPr>
              <p:cNvPr id="1219" name="Google Shape;1219;p5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53"/>
            <p:cNvSpPr/>
            <p:nvPr/>
          </p:nvSpPr>
          <p:spPr>
            <a:xfrm>
              <a:off x="4829900" y="17842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8559925" y="3908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693" name="Google Shape;693;p49"/>
          <p:cNvSpPr txBox="1">
            <a:spLocks noGrp="1"/>
          </p:cNvSpPr>
          <p:nvPr>
            <p:ph type="body" idx="1"/>
          </p:nvPr>
        </p:nvSpPr>
        <p:spPr>
          <a:xfrm>
            <a:off x="717450" y="1226693"/>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Which genres are more popular? Do they differ in each region?</a:t>
            </a:r>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a:p>
            <a:pPr marL="0" lvl="0" indent="0" algn="l" rtl="0">
              <a:spcBef>
                <a:spcPts val="0"/>
              </a:spcBef>
              <a:spcAft>
                <a:spcPts val="0"/>
              </a:spcAft>
              <a:buClr>
                <a:schemeClr val="accent6">
                  <a:lumMod val="95000"/>
                </a:schemeClr>
              </a:buClr>
              <a:buSzPts val="1100"/>
              <a:buNone/>
            </a:pPr>
            <a:endParaRPr lang="en-US" sz="120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Which video game platforms are more popular?</a:t>
            </a:r>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Which specific games are most popular?</a:t>
            </a:r>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lumMod val="95000"/>
                </a:schemeClr>
              </a:buClr>
              <a:buSzPts val="1100"/>
              <a:buFont typeface="Arial" panose="020B0604020202020204" pitchFamily="34" charset="0"/>
              <a:buChar char="•"/>
            </a:pPr>
            <a:r>
              <a:rPr lang="en-US" sz="1200" dirty="0"/>
              <a:t>How can video gaming companies boost their sales using the data analyzed?</a:t>
            </a:r>
          </a:p>
        </p:txBody>
      </p:sp>
    </p:spTree>
    <p:extLst>
      <p:ext uri="{BB962C8B-B14F-4D97-AF65-F5344CB8AC3E}">
        <p14:creationId xmlns:p14="http://schemas.microsoft.com/office/powerpoint/2010/main" val="114175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62"/>
          <p:cNvSpPr txBox="1">
            <a:spLocks noGrp="1"/>
          </p:cNvSpPr>
          <p:nvPr>
            <p:ph type="title"/>
          </p:nvPr>
        </p:nvSpPr>
        <p:spPr>
          <a:xfrm flipH="1">
            <a:off x="4468649" y="2341750"/>
            <a:ext cx="4207379" cy="6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a:t>
            </a:r>
            <a:br>
              <a:rPr lang="en" sz="2800" dirty="0"/>
            </a:br>
            <a:r>
              <a:rPr lang="en" sz="2800" dirty="0"/>
              <a:t>Preparation &amp; Processing</a:t>
            </a:r>
            <a:endParaRPr sz="2800" dirty="0"/>
          </a:p>
        </p:txBody>
      </p:sp>
      <p:sp>
        <p:nvSpPr>
          <p:cNvPr id="1611" name="Google Shape;1611;p62"/>
          <p:cNvSpPr txBox="1">
            <a:spLocks noGrp="1"/>
          </p:cNvSpPr>
          <p:nvPr>
            <p:ph type="title" idx="2"/>
          </p:nvPr>
        </p:nvSpPr>
        <p:spPr>
          <a:xfrm flipH="1">
            <a:off x="6229625" y="1174425"/>
            <a:ext cx="2218200" cy="119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612" name="Google Shape;1612;p62"/>
          <p:cNvSpPr txBox="1">
            <a:spLocks noGrp="1"/>
          </p:cNvSpPr>
          <p:nvPr>
            <p:ph type="subTitle" idx="1"/>
          </p:nvPr>
        </p:nvSpPr>
        <p:spPr>
          <a:xfrm flipH="1">
            <a:off x="4372025" y="3426900"/>
            <a:ext cx="4075800" cy="3384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a:t>You can enter a subtitle here if you need it</a:t>
            </a:r>
            <a:endParaRPr/>
          </a:p>
        </p:txBody>
      </p:sp>
      <p:grpSp>
        <p:nvGrpSpPr>
          <p:cNvPr id="1613" name="Google Shape;1613;p62"/>
          <p:cNvGrpSpPr/>
          <p:nvPr/>
        </p:nvGrpSpPr>
        <p:grpSpPr>
          <a:xfrm>
            <a:off x="369650" y="1783400"/>
            <a:ext cx="3941066" cy="2690998"/>
            <a:chOff x="369650" y="1783400"/>
            <a:chExt cx="3941066" cy="2690998"/>
          </a:xfrm>
        </p:grpSpPr>
        <p:sp>
          <p:nvSpPr>
            <p:cNvPr id="1614" name="Google Shape;1614;p62"/>
            <p:cNvSpPr/>
            <p:nvPr/>
          </p:nvSpPr>
          <p:spPr>
            <a:xfrm>
              <a:off x="369650" y="4194302"/>
              <a:ext cx="3941066" cy="280096"/>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1919150" y="2415625"/>
              <a:ext cx="456725" cy="518250"/>
            </a:xfrm>
            <a:custGeom>
              <a:avLst/>
              <a:gdLst/>
              <a:ahLst/>
              <a:cxnLst/>
              <a:rect l="l" t="t" r="r" b="b"/>
              <a:pathLst>
                <a:path w="18269" h="20730" extrusionOk="0">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1274000" y="1783400"/>
              <a:ext cx="1342775" cy="817650"/>
            </a:xfrm>
            <a:custGeom>
              <a:avLst/>
              <a:gdLst/>
              <a:ahLst/>
              <a:cxnLst/>
              <a:rect l="l" t="t" r="r" b="b"/>
              <a:pathLst>
                <a:path w="53711" h="32706" extrusionOk="0">
                  <a:moveTo>
                    <a:pt x="1" y="0"/>
                  </a:moveTo>
                  <a:lnTo>
                    <a:pt x="1" y="32706"/>
                  </a:lnTo>
                  <a:lnTo>
                    <a:pt x="53710" y="32706"/>
                  </a:lnTo>
                  <a:lnTo>
                    <a:pt x="53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1247425" y="1783400"/>
              <a:ext cx="1342750" cy="818425"/>
            </a:xfrm>
            <a:custGeom>
              <a:avLst/>
              <a:gdLst/>
              <a:ahLst/>
              <a:cxnLst/>
              <a:rect l="l" t="t" r="r" b="b"/>
              <a:pathLst>
                <a:path w="53710" h="32737" extrusionOk="0">
                  <a:moveTo>
                    <a:pt x="0" y="0"/>
                  </a:moveTo>
                  <a:lnTo>
                    <a:pt x="0" y="32736"/>
                  </a:lnTo>
                  <a:lnTo>
                    <a:pt x="53709" y="32736"/>
                  </a:lnTo>
                  <a:lnTo>
                    <a:pt x="53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1324925" y="1860900"/>
              <a:ext cx="1187725" cy="663400"/>
            </a:xfrm>
            <a:custGeom>
              <a:avLst/>
              <a:gdLst/>
              <a:ahLst/>
              <a:cxnLst/>
              <a:rect l="l" t="t" r="r" b="b"/>
              <a:pathLst>
                <a:path w="47509" h="26536" extrusionOk="0">
                  <a:moveTo>
                    <a:pt x="0" y="0"/>
                  </a:moveTo>
                  <a:lnTo>
                    <a:pt x="0" y="26536"/>
                  </a:lnTo>
                  <a:lnTo>
                    <a:pt x="47509" y="26536"/>
                  </a:lnTo>
                  <a:lnTo>
                    <a:pt x="47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1324925" y="1860900"/>
              <a:ext cx="1187725" cy="663400"/>
            </a:xfrm>
            <a:custGeom>
              <a:avLst/>
              <a:gdLst/>
              <a:ahLst/>
              <a:cxnLst/>
              <a:rect l="l" t="t" r="r" b="b"/>
              <a:pathLst>
                <a:path w="47509" h="26536" extrusionOk="0">
                  <a:moveTo>
                    <a:pt x="0" y="0"/>
                  </a:moveTo>
                  <a:lnTo>
                    <a:pt x="0" y="26536"/>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3419175" y="1783400"/>
              <a:ext cx="262200" cy="162625"/>
            </a:xfrm>
            <a:custGeom>
              <a:avLst/>
              <a:gdLst/>
              <a:ahLst/>
              <a:cxnLst/>
              <a:rect l="l" t="t" r="r" b="b"/>
              <a:pathLst>
                <a:path w="10488" h="6505" extrusionOk="0">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3381200" y="1783400"/>
              <a:ext cx="262950" cy="162625"/>
            </a:xfrm>
            <a:custGeom>
              <a:avLst/>
              <a:gdLst/>
              <a:ahLst/>
              <a:cxnLst/>
              <a:rect l="l" t="t" r="r" b="b"/>
              <a:pathLst>
                <a:path w="10518" h="6505" extrusionOk="0">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3468575" y="1832025"/>
              <a:ext cx="77550" cy="65850"/>
            </a:xfrm>
            <a:custGeom>
              <a:avLst/>
              <a:gdLst/>
              <a:ahLst/>
              <a:cxnLst/>
              <a:rect l="l" t="t" r="r" b="b"/>
              <a:pathLst>
                <a:path w="3102" h="2634" extrusionOk="0">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3490625" y="1847975"/>
              <a:ext cx="38775" cy="33525"/>
            </a:xfrm>
            <a:custGeom>
              <a:avLst/>
              <a:gdLst/>
              <a:ahLst/>
              <a:cxnLst/>
              <a:rect l="l" t="t" r="r" b="b"/>
              <a:pathLst>
                <a:path w="1551" h="1341" extrusionOk="0">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3253500" y="2404988"/>
              <a:ext cx="457475" cy="518250"/>
            </a:xfrm>
            <a:custGeom>
              <a:avLst/>
              <a:gdLst/>
              <a:ahLst/>
              <a:cxnLst/>
              <a:rect l="l" t="t" r="r" b="b"/>
              <a:pathLst>
                <a:path w="18299" h="20730" extrusionOk="0">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227402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2192725" y="2928550"/>
              <a:ext cx="738625" cy="1414925"/>
            </a:xfrm>
            <a:custGeom>
              <a:avLst/>
              <a:gdLst/>
              <a:ahLst/>
              <a:cxnLst/>
              <a:rect l="l" t="t" r="r" b="b"/>
              <a:pathLst>
                <a:path w="29545" h="56597" extrusionOk="0">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2310500" y="2928550"/>
              <a:ext cx="738650" cy="1414925"/>
            </a:xfrm>
            <a:custGeom>
              <a:avLst/>
              <a:gdLst/>
              <a:ahLst/>
              <a:cxnLst/>
              <a:rect l="l" t="t" r="r" b="b"/>
              <a:pathLst>
                <a:path w="29546" h="56597" extrusionOk="0">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203997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1775550" y="2601025"/>
              <a:ext cx="357175" cy="203675"/>
            </a:xfrm>
            <a:custGeom>
              <a:avLst/>
              <a:gdLst/>
              <a:ahLst/>
              <a:cxnLst/>
              <a:rect l="l" t="t" r="r" b="b"/>
              <a:pathLst>
                <a:path w="14287" h="8147" extrusionOk="0">
                  <a:moveTo>
                    <a:pt x="0" y="1"/>
                  </a:moveTo>
                  <a:lnTo>
                    <a:pt x="0" y="8147"/>
                  </a:lnTo>
                  <a:lnTo>
                    <a:pt x="14286" y="8147"/>
                  </a:lnTo>
                  <a:lnTo>
                    <a:pt x="14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1671425" y="2804675"/>
              <a:ext cx="565400" cy="31175"/>
            </a:xfrm>
            <a:custGeom>
              <a:avLst/>
              <a:gdLst/>
              <a:ahLst/>
              <a:cxnLst/>
              <a:rect l="l" t="t" r="r" b="b"/>
              <a:pathLst>
                <a:path w="22616" h="1247" extrusionOk="0">
                  <a:moveTo>
                    <a:pt x="1" y="1"/>
                  </a:moveTo>
                  <a:lnTo>
                    <a:pt x="1" y="1247"/>
                  </a:lnTo>
                  <a:lnTo>
                    <a:pt x="22615" y="1247"/>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2728450" y="1962725"/>
              <a:ext cx="1124650" cy="715075"/>
            </a:xfrm>
            <a:custGeom>
              <a:avLst/>
              <a:gdLst/>
              <a:ahLst/>
              <a:cxnLst/>
              <a:rect l="l" t="t" r="r" b="b"/>
              <a:pathLst>
                <a:path w="44986" h="28603" extrusionOk="0">
                  <a:moveTo>
                    <a:pt x="0" y="0"/>
                  </a:moveTo>
                  <a:lnTo>
                    <a:pt x="0" y="28603"/>
                  </a:lnTo>
                  <a:lnTo>
                    <a:pt x="44986" y="28603"/>
                  </a:lnTo>
                  <a:lnTo>
                    <a:pt x="44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2704875" y="1962725"/>
              <a:ext cx="1125450" cy="715075"/>
            </a:xfrm>
            <a:custGeom>
              <a:avLst/>
              <a:gdLst/>
              <a:ahLst/>
              <a:cxnLst/>
              <a:rect l="l" t="t" r="r" b="b"/>
              <a:pathLst>
                <a:path w="45018" h="28603" extrusionOk="0">
                  <a:moveTo>
                    <a:pt x="1" y="0"/>
                  </a:moveTo>
                  <a:lnTo>
                    <a:pt x="1" y="28603"/>
                  </a:lnTo>
                  <a:lnTo>
                    <a:pt x="45017" y="28603"/>
                  </a:lnTo>
                  <a:lnTo>
                    <a:pt x="4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2772525" y="2030350"/>
              <a:ext cx="989400" cy="579825"/>
            </a:xfrm>
            <a:custGeom>
              <a:avLst/>
              <a:gdLst/>
              <a:ahLst/>
              <a:cxnLst/>
              <a:rect l="l" t="t" r="r" b="b"/>
              <a:pathLst>
                <a:path w="39576" h="23193" extrusionOk="0">
                  <a:moveTo>
                    <a:pt x="0" y="1"/>
                  </a:moveTo>
                  <a:lnTo>
                    <a:pt x="0" y="23192"/>
                  </a:lnTo>
                  <a:lnTo>
                    <a:pt x="39575" y="23192"/>
                  </a:lnTo>
                  <a:lnTo>
                    <a:pt x="39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2772525" y="2030350"/>
              <a:ext cx="990150" cy="579825"/>
            </a:xfrm>
            <a:custGeom>
              <a:avLst/>
              <a:gdLst/>
              <a:ahLst/>
              <a:cxnLst/>
              <a:rect l="l" t="t" r="r" b="b"/>
              <a:pathLst>
                <a:path w="39606" h="23193" extrusionOk="0">
                  <a:moveTo>
                    <a:pt x="0" y="1"/>
                  </a:moveTo>
                  <a:lnTo>
                    <a:pt x="0" y="23192"/>
                  </a:lnTo>
                  <a:lnTo>
                    <a:pt x="39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3141825" y="2677775"/>
              <a:ext cx="312350" cy="130725"/>
            </a:xfrm>
            <a:custGeom>
              <a:avLst/>
              <a:gdLst/>
              <a:ahLst/>
              <a:cxnLst/>
              <a:rect l="l" t="t" r="r" b="b"/>
              <a:pathLst>
                <a:path w="12494" h="5229" extrusionOk="0">
                  <a:moveTo>
                    <a:pt x="1" y="1"/>
                  </a:moveTo>
                  <a:lnTo>
                    <a:pt x="1" y="5229"/>
                  </a:lnTo>
                  <a:lnTo>
                    <a:pt x="12493" y="5229"/>
                  </a:lnTo>
                  <a:lnTo>
                    <a:pt x="12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3051400" y="2808475"/>
              <a:ext cx="493950" cy="27375"/>
            </a:xfrm>
            <a:custGeom>
              <a:avLst/>
              <a:gdLst/>
              <a:ahLst/>
              <a:cxnLst/>
              <a:rect l="l" t="t" r="r" b="b"/>
              <a:pathLst>
                <a:path w="19758" h="1095" extrusionOk="0">
                  <a:moveTo>
                    <a:pt x="0" y="1"/>
                  </a:moveTo>
                  <a:lnTo>
                    <a:pt x="0" y="1095"/>
                  </a:lnTo>
                  <a:lnTo>
                    <a:pt x="19758" y="1095"/>
                  </a:lnTo>
                  <a:lnTo>
                    <a:pt x="197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2807475" y="3151950"/>
              <a:ext cx="788025" cy="1191525"/>
            </a:xfrm>
            <a:custGeom>
              <a:avLst/>
              <a:gdLst/>
              <a:ahLst/>
              <a:cxnLst/>
              <a:rect l="l" t="t" r="r" b="b"/>
              <a:pathLst>
                <a:path w="31521" h="47661" extrusionOk="0">
                  <a:moveTo>
                    <a:pt x="0" y="1"/>
                  </a:moveTo>
                  <a:lnTo>
                    <a:pt x="0" y="47661"/>
                  </a:lnTo>
                  <a:lnTo>
                    <a:pt x="31521" y="47661"/>
                  </a:lnTo>
                  <a:lnTo>
                    <a:pt x="315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2467050" y="3151950"/>
              <a:ext cx="544100" cy="1191525"/>
            </a:xfrm>
            <a:custGeom>
              <a:avLst/>
              <a:gdLst/>
              <a:ahLst/>
              <a:cxnLst/>
              <a:rect l="l" t="t" r="r" b="b"/>
              <a:pathLst>
                <a:path w="21764" h="47661" extrusionOk="0">
                  <a:moveTo>
                    <a:pt x="0" y="1"/>
                  </a:moveTo>
                  <a:lnTo>
                    <a:pt x="0" y="47661"/>
                  </a:lnTo>
                  <a:lnTo>
                    <a:pt x="21763" y="47661"/>
                  </a:lnTo>
                  <a:lnTo>
                    <a:pt x="21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2917650" y="3082050"/>
              <a:ext cx="718900" cy="69925"/>
            </a:xfrm>
            <a:custGeom>
              <a:avLst/>
              <a:gdLst/>
              <a:ahLst/>
              <a:cxnLst/>
              <a:rect l="l" t="t" r="r" b="b"/>
              <a:pathLst>
                <a:path w="28756" h="2797" extrusionOk="0">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2428275" y="3082050"/>
              <a:ext cx="614025" cy="69925"/>
            </a:xfrm>
            <a:custGeom>
              <a:avLst/>
              <a:gdLst/>
              <a:ahLst/>
              <a:cxnLst/>
              <a:rect l="l" t="t" r="r" b="b"/>
              <a:pathLst>
                <a:path w="24561" h="2797" extrusionOk="0">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2467050" y="3151950"/>
              <a:ext cx="544100" cy="9900"/>
            </a:xfrm>
            <a:custGeom>
              <a:avLst/>
              <a:gdLst/>
              <a:ahLst/>
              <a:cxnLst/>
              <a:rect l="l" t="t" r="r" b="b"/>
              <a:pathLst>
                <a:path w="21764" h="396" extrusionOk="0">
                  <a:moveTo>
                    <a:pt x="0" y="1"/>
                  </a:moveTo>
                  <a:lnTo>
                    <a:pt x="0" y="396"/>
                  </a:lnTo>
                  <a:lnTo>
                    <a:pt x="21763" y="396"/>
                  </a:lnTo>
                  <a:lnTo>
                    <a:pt x="217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2634975" y="3161825"/>
              <a:ext cx="208225" cy="31950"/>
            </a:xfrm>
            <a:custGeom>
              <a:avLst/>
              <a:gdLst/>
              <a:ahLst/>
              <a:cxnLst/>
              <a:rect l="l" t="t" r="r" b="b"/>
              <a:pathLst>
                <a:path w="8329" h="1278" extrusionOk="0">
                  <a:moveTo>
                    <a:pt x="1" y="1"/>
                  </a:moveTo>
                  <a:lnTo>
                    <a:pt x="973" y="1277"/>
                  </a:lnTo>
                  <a:lnTo>
                    <a:pt x="7356" y="1277"/>
                  </a:lnTo>
                  <a:lnTo>
                    <a:pt x="83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2467050" y="339360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2634975" y="34034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2467050" y="363525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2634975" y="364512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2467050" y="3877650"/>
              <a:ext cx="544100" cy="9150"/>
            </a:xfrm>
            <a:custGeom>
              <a:avLst/>
              <a:gdLst/>
              <a:ahLst/>
              <a:cxnLst/>
              <a:rect l="l" t="t" r="r" b="b"/>
              <a:pathLst>
                <a:path w="21764" h="366" extrusionOk="0">
                  <a:moveTo>
                    <a:pt x="0" y="0"/>
                  </a:moveTo>
                  <a:lnTo>
                    <a:pt x="0" y="365"/>
                  </a:lnTo>
                  <a:lnTo>
                    <a:pt x="21763" y="365"/>
                  </a:lnTo>
                  <a:lnTo>
                    <a:pt x="2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2634975" y="38867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2467050" y="4119300"/>
              <a:ext cx="544100" cy="9125"/>
            </a:xfrm>
            <a:custGeom>
              <a:avLst/>
              <a:gdLst/>
              <a:ahLst/>
              <a:cxnLst/>
              <a:rect l="l" t="t" r="r" b="b"/>
              <a:pathLst>
                <a:path w="21764" h="365" extrusionOk="0">
                  <a:moveTo>
                    <a:pt x="0" y="0"/>
                  </a:moveTo>
                  <a:lnTo>
                    <a:pt x="0" y="365"/>
                  </a:lnTo>
                  <a:lnTo>
                    <a:pt x="21763" y="365"/>
                  </a:lnTo>
                  <a:lnTo>
                    <a:pt x="2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2634975" y="4129175"/>
              <a:ext cx="208225" cy="31925"/>
            </a:xfrm>
            <a:custGeom>
              <a:avLst/>
              <a:gdLst/>
              <a:ahLst/>
              <a:cxnLst/>
              <a:rect l="l" t="t" r="r" b="b"/>
              <a:pathLst>
                <a:path w="8329" h="1277" extrusionOk="0">
                  <a:moveTo>
                    <a:pt x="1" y="0"/>
                  </a:moveTo>
                  <a:lnTo>
                    <a:pt x="973" y="1277"/>
                  </a:lnTo>
                  <a:lnTo>
                    <a:pt x="7356" y="1277"/>
                  </a:lnTo>
                  <a:lnTo>
                    <a:pt x="8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1144075" y="2836600"/>
              <a:ext cx="2823025" cy="100325"/>
            </a:xfrm>
            <a:custGeom>
              <a:avLst/>
              <a:gdLst/>
              <a:ahLst/>
              <a:cxnLst/>
              <a:rect l="l" t="t" r="r" b="b"/>
              <a:pathLst>
                <a:path w="112921" h="4013" extrusionOk="0">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634975" y="2836600"/>
              <a:ext cx="3013000" cy="100325"/>
            </a:xfrm>
            <a:custGeom>
              <a:avLst/>
              <a:gdLst/>
              <a:ahLst/>
              <a:cxnLst/>
              <a:rect l="l" t="t" r="r" b="b"/>
              <a:pathLst>
                <a:path w="120520" h="4013" extrusionOk="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2691200" y="2936150"/>
              <a:ext cx="1224225" cy="1407325"/>
            </a:xfrm>
            <a:custGeom>
              <a:avLst/>
              <a:gdLst/>
              <a:ahLst/>
              <a:cxnLst/>
              <a:rect l="l" t="t" r="r" b="b"/>
              <a:pathLst>
                <a:path w="48969" h="56293" extrusionOk="0">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80275" y="2936150"/>
              <a:ext cx="1224200" cy="1407325"/>
            </a:xfrm>
            <a:custGeom>
              <a:avLst/>
              <a:gdLst/>
              <a:ahLst/>
              <a:cxnLst/>
              <a:rect l="l" t="t" r="r" b="b"/>
              <a:pathLst>
                <a:path w="48968" h="56293" extrusionOk="0">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3473900" y="3382200"/>
              <a:ext cx="636050" cy="961275"/>
            </a:xfrm>
            <a:custGeom>
              <a:avLst/>
              <a:gdLst/>
              <a:ahLst/>
              <a:cxnLst/>
              <a:rect l="l" t="t" r="r" b="b"/>
              <a:pathLst>
                <a:path w="25442" h="38451" extrusionOk="0">
                  <a:moveTo>
                    <a:pt x="0" y="0"/>
                  </a:moveTo>
                  <a:lnTo>
                    <a:pt x="0" y="38451"/>
                  </a:lnTo>
                  <a:lnTo>
                    <a:pt x="25442" y="38451"/>
                  </a:lnTo>
                  <a:lnTo>
                    <a:pt x="25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3692000" y="3429300"/>
              <a:ext cx="370075" cy="866300"/>
            </a:xfrm>
            <a:custGeom>
              <a:avLst/>
              <a:gdLst/>
              <a:ahLst/>
              <a:cxnLst/>
              <a:rect l="l" t="t" r="r" b="b"/>
              <a:pathLst>
                <a:path w="14803" h="34652" extrusionOk="0">
                  <a:moveTo>
                    <a:pt x="0" y="1"/>
                  </a:moveTo>
                  <a:lnTo>
                    <a:pt x="0" y="34652"/>
                  </a:lnTo>
                  <a:lnTo>
                    <a:pt x="14803" y="34652"/>
                  </a:lnTo>
                  <a:lnTo>
                    <a:pt x="14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3710975" y="3448300"/>
              <a:ext cx="332100" cy="828300"/>
            </a:xfrm>
            <a:custGeom>
              <a:avLst/>
              <a:gdLst/>
              <a:ahLst/>
              <a:cxnLst/>
              <a:rect l="l" t="t" r="r" b="b"/>
              <a:pathLst>
                <a:path w="13284" h="33132" extrusionOk="0">
                  <a:moveTo>
                    <a:pt x="1" y="1"/>
                  </a:moveTo>
                  <a:lnTo>
                    <a:pt x="1" y="33132"/>
                  </a:lnTo>
                  <a:lnTo>
                    <a:pt x="13284" y="33132"/>
                  </a:lnTo>
                  <a:lnTo>
                    <a:pt x="13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3198825" y="3382200"/>
              <a:ext cx="439225" cy="961275"/>
            </a:xfrm>
            <a:custGeom>
              <a:avLst/>
              <a:gdLst/>
              <a:ahLst/>
              <a:cxnLst/>
              <a:rect l="l" t="t" r="r" b="b"/>
              <a:pathLst>
                <a:path w="17569" h="38451" extrusionOk="0">
                  <a:moveTo>
                    <a:pt x="0" y="0"/>
                  </a:moveTo>
                  <a:lnTo>
                    <a:pt x="0" y="38451"/>
                  </a:lnTo>
                  <a:lnTo>
                    <a:pt x="17569" y="38451"/>
                  </a:lnTo>
                  <a:lnTo>
                    <a:pt x="17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3246700" y="3429300"/>
              <a:ext cx="343475" cy="866300"/>
            </a:xfrm>
            <a:custGeom>
              <a:avLst/>
              <a:gdLst/>
              <a:ahLst/>
              <a:cxnLst/>
              <a:rect l="l" t="t" r="r" b="b"/>
              <a:pathLst>
                <a:path w="13739" h="34652" extrusionOk="0">
                  <a:moveTo>
                    <a:pt x="0" y="1"/>
                  </a:moveTo>
                  <a:lnTo>
                    <a:pt x="0" y="34652"/>
                  </a:lnTo>
                  <a:lnTo>
                    <a:pt x="13739" y="34652"/>
                  </a:lnTo>
                  <a:lnTo>
                    <a:pt x="13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3280125" y="3512900"/>
              <a:ext cx="276625" cy="16750"/>
            </a:xfrm>
            <a:custGeom>
              <a:avLst/>
              <a:gdLst/>
              <a:ahLst/>
              <a:cxnLst/>
              <a:rect l="l" t="t" r="r" b="b"/>
              <a:pathLst>
                <a:path w="11065" h="670" extrusionOk="0">
                  <a:moveTo>
                    <a:pt x="1" y="0"/>
                  </a:moveTo>
                  <a:lnTo>
                    <a:pt x="1" y="669"/>
                  </a:lnTo>
                  <a:lnTo>
                    <a:pt x="11065" y="669"/>
                  </a:lnTo>
                  <a:lnTo>
                    <a:pt x="11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3280125" y="3575200"/>
              <a:ext cx="276625" cy="16750"/>
            </a:xfrm>
            <a:custGeom>
              <a:avLst/>
              <a:gdLst/>
              <a:ahLst/>
              <a:cxnLst/>
              <a:rect l="l" t="t" r="r" b="b"/>
              <a:pathLst>
                <a:path w="11065" h="670" extrusionOk="0">
                  <a:moveTo>
                    <a:pt x="1" y="1"/>
                  </a:moveTo>
                  <a:lnTo>
                    <a:pt x="1" y="670"/>
                  </a:lnTo>
                  <a:lnTo>
                    <a:pt x="11065" y="670"/>
                  </a:lnTo>
                  <a:lnTo>
                    <a:pt x="1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3362200" y="3686900"/>
              <a:ext cx="98800" cy="84800"/>
            </a:xfrm>
            <a:custGeom>
              <a:avLst/>
              <a:gdLst/>
              <a:ahLst/>
              <a:cxnLst/>
              <a:rect l="l" t="t" r="r" b="b"/>
              <a:pathLst>
                <a:path w="3952" h="3392" extrusionOk="0">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3397150" y="3708200"/>
              <a:ext cx="42575" cy="42575"/>
            </a:xfrm>
            <a:custGeom>
              <a:avLst/>
              <a:gdLst/>
              <a:ahLst/>
              <a:cxnLst/>
              <a:rect l="l" t="t" r="r" b="b"/>
              <a:pathLst>
                <a:path w="1703" h="1703" extrusionOk="0">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867500" y="3384475"/>
              <a:ext cx="508400" cy="959000"/>
            </a:xfrm>
            <a:custGeom>
              <a:avLst/>
              <a:gdLst/>
              <a:ahLst/>
              <a:cxnLst/>
              <a:rect l="l" t="t" r="r" b="b"/>
              <a:pathLst>
                <a:path w="20336" h="38360" extrusionOk="0">
                  <a:moveTo>
                    <a:pt x="1" y="1"/>
                  </a:moveTo>
                  <a:lnTo>
                    <a:pt x="1" y="38360"/>
                  </a:lnTo>
                  <a:lnTo>
                    <a:pt x="20335" y="38360"/>
                  </a:lnTo>
                  <a:lnTo>
                    <a:pt x="20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1057475" y="3437675"/>
              <a:ext cx="265225" cy="852625"/>
            </a:xfrm>
            <a:custGeom>
              <a:avLst/>
              <a:gdLst/>
              <a:ahLst/>
              <a:cxnLst/>
              <a:rect l="l" t="t" r="r" b="b"/>
              <a:pathLst>
                <a:path w="10609" h="34105" extrusionOk="0">
                  <a:moveTo>
                    <a:pt x="1" y="0"/>
                  </a:moveTo>
                  <a:lnTo>
                    <a:pt x="1" y="34104"/>
                  </a:lnTo>
                  <a:lnTo>
                    <a:pt x="10609" y="34104"/>
                  </a:lnTo>
                  <a:lnTo>
                    <a:pt x="10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647900" y="3384475"/>
              <a:ext cx="350325" cy="959000"/>
            </a:xfrm>
            <a:custGeom>
              <a:avLst/>
              <a:gdLst/>
              <a:ahLst/>
              <a:cxnLst/>
              <a:rect l="l" t="t" r="r" b="b"/>
              <a:pathLst>
                <a:path w="14013" h="38360" extrusionOk="0">
                  <a:moveTo>
                    <a:pt x="0" y="1"/>
                  </a:moveTo>
                  <a:lnTo>
                    <a:pt x="0" y="38360"/>
                  </a:lnTo>
                  <a:lnTo>
                    <a:pt x="14013" y="38360"/>
                  </a:lnTo>
                  <a:lnTo>
                    <a:pt x="14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685125" y="3422475"/>
              <a:ext cx="275100" cy="883000"/>
            </a:xfrm>
            <a:custGeom>
              <a:avLst/>
              <a:gdLst/>
              <a:ahLst/>
              <a:cxnLst/>
              <a:rect l="l" t="t" r="r" b="b"/>
              <a:pathLst>
                <a:path w="11004" h="35320" extrusionOk="0">
                  <a:moveTo>
                    <a:pt x="1" y="0"/>
                  </a:moveTo>
                  <a:lnTo>
                    <a:pt x="1" y="35320"/>
                  </a:lnTo>
                  <a:lnTo>
                    <a:pt x="11004" y="35320"/>
                  </a:lnTo>
                  <a:lnTo>
                    <a:pt x="11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712475" y="3422475"/>
              <a:ext cx="221175" cy="41825"/>
            </a:xfrm>
            <a:custGeom>
              <a:avLst/>
              <a:gdLst/>
              <a:ahLst/>
              <a:cxnLst/>
              <a:rect l="l" t="t" r="r" b="b"/>
              <a:pathLst>
                <a:path w="8847" h="1673" extrusionOk="0">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2065050" y="2803925"/>
              <a:ext cx="245475" cy="31925"/>
            </a:xfrm>
            <a:custGeom>
              <a:avLst/>
              <a:gdLst/>
              <a:ahLst/>
              <a:cxnLst/>
              <a:rect l="l" t="t" r="r" b="b"/>
              <a:pathLst>
                <a:path w="9819" h="1125" extrusionOk="0">
                  <a:moveTo>
                    <a:pt x="1" y="0"/>
                  </a:moveTo>
                  <a:lnTo>
                    <a:pt x="1" y="1125"/>
                  </a:lnTo>
                  <a:lnTo>
                    <a:pt x="9819" y="1125"/>
                  </a:lnTo>
                  <a:lnTo>
                    <a:pt x="98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0" name="Google Shape;1670;p62"/>
          <p:cNvCxnSpPr/>
          <p:nvPr/>
        </p:nvCxnSpPr>
        <p:spPr>
          <a:xfrm>
            <a:off x="4641125" y="3269650"/>
            <a:ext cx="4500600" cy="0"/>
          </a:xfrm>
          <a:prstGeom prst="straightConnector1">
            <a:avLst/>
          </a:prstGeom>
          <a:noFill/>
          <a:ln w="19050" cap="flat" cmpd="sng">
            <a:solidFill>
              <a:schemeClr val="accent1"/>
            </a:solidFill>
            <a:prstDash val="solid"/>
            <a:round/>
            <a:headEnd type="none" w="med" len="med"/>
            <a:tailEnd type="none" w="med" len="med"/>
          </a:ln>
        </p:spPr>
      </p:cxnSp>
      <p:sp>
        <p:nvSpPr>
          <p:cNvPr id="1671" name="Google Shape;1671;p62"/>
          <p:cNvSpPr/>
          <p:nvPr/>
        </p:nvSpPr>
        <p:spPr>
          <a:xfrm rot="10800000">
            <a:off x="4499813"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2" name="Google Shape;1672;p62"/>
          <p:cNvGrpSpPr/>
          <p:nvPr/>
        </p:nvGrpSpPr>
        <p:grpSpPr>
          <a:xfrm>
            <a:off x="580275" y="530776"/>
            <a:ext cx="5649350" cy="4280724"/>
            <a:chOff x="580275" y="530776"/>
            <a:chExt cx="5649350" cy="4280724"/>
          </a:xfrm>
        </p:grpSpPr>
        <p:sp>
          <p:nvSpPr>
            <p:cNvPr id="1673" name="Google Shape;1673;p62"/>
            <p:cNvSpPr/>
            <p:nvPr/>
          </p:nvSpPr>
          <p:spPr>
            <a:xfrm rot="10800000" flipH="1">
              <a:off x="580275" y="18609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2491388" y="4670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3172425" y="1133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283925" y="4199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6040025" y="16541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62"/>
            <p:cNvGrpSpPr/>
            <p:nvPr/>
          </p:nvGrpSpPr>
          <p:grpSpPr>
            <a:xfrm rot="-7546048">
              <a:off x="4711959" y="1427993"/>
              <a:ext cx="161701" cy="641985"/>
              <a:chOff x="7004550" y="3676293"/>
              <a:chExt cx="161700" cy="641982"/>
            </a:xfrm>
          </p:grpSpPr>
          <p:sp>
            <p:nvSpPr>
              <p:cNvPr id="1679" name="Google Shape;1679;p6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62"/>
            <p:cNvGrpSpPr/>
            <p:nvPr/>
          </p:nvGrpSpPr>
          <p:grpSpPr>
            <a:xfrm>
              <a:off x="4571995" y="530776"/>
              <a:ext cx="545147" cy="506901"/>
              <a:chOff x="4818730" y="3307263"/>
              <a:chExt cx="1827512" cy="1699300"/>
            </a:xfrm>
          </p:grpSpPr>
          <p:sp>
            <p:nvSpPr>
              <p:cNvPr id="1684" name="Google Shape;1684;p6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a:t>
            </a:r>
            <a:endParaRPr dirty="0"/>
          </a:p>
        </p:txBody>
      </p:sp>
      <p:sp>
        <p:nvSpPr>
          <p:cNvPr id="693" name="Google Shape;693;p49"/>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6"/>
              </a:buClr>
              <a:buSzPts val="1100"/>
              <a:buFont typeface="Arial" panose="020B0604020202020204" pitchFamily="34" charset="0"/>
              <a:buChar char="•"/>
            </a:pPr>
            <a:r>
              <a:rPr lang="en-US" sz="1200" dirty="0"/>
              <a:t>The dataset used is from Kaggle - </a:t>
            </a:r>
            <a:r>
              <a:rPr lang="en-US" sz="1200" dirty="0">
                <a:hlinkClick r:id="rId3"/>
              </a:rPr>
              <a:t>https://www.kaggle.com/datasets/gregorut/videogamesales</a:t>
            </a:r>
            <a:endParaRPr lang="en-US" sz="1200" dirty="0"/>
          </a:p>
          <a:p>
            <a:pPr marL="171450" lvl="0" indent="-171450" algn="l" rtl="0">
              <a:spcBef>
                <a:spcPts val="0"/>
              </a:spcBef>
              <a:spcAft>
                <a:spcPts val="0"/>
              </a:spcAft>
              <a:buClr>
                <a:schemeClr val="accent6"/>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buClr>
              <a:buSzPts val="1100"/>
              <a:buFont typeface="Arial" panose="020B0604020202020204" pitchFamily="34" charset="0"/>
              <a:buChar char="•"/>
            </a:pPr>
            <a:r>
              <a:rPr lang="en-US" sz="1200" dirty="0"/>
              <a:t>As mentioned by the author, the dataset was scrapped from the website </a:t>
            </a:r>
            <a:r>
              <a:rPr lang="en-US" sz="1200" dirty="0">
                <a:hlinkClick r:id="rId4"/>
              </a:rPr>
              <a:t>www.vgchartz.com</a:t>
            </a:r>
            <a:r>
              <a:rPr lang="en-US" sz="1200" dirty="0"/>
              <a:t>, using the Python script </a:t>
            </a:r>
            <a:r>
              <a:rPr lang="en-US" sz="1200" dirty="0" err="1"/>
              <a:t>BeautifulSoup</a:t>
            </a:r>
            <a:r>
              <a:rPr lang="en-US" sz="1200" dirty="0"/>
              <a:t>.</a:t>
            </a:r>
          </a:p>
          <a:p>
            <a:pPr marL="171450" lvl="0" indent="-171450" algn="l" rtl="0">
              <a:spcBef>
                <a:spcPts val="0"/>
              </a:spcBef>
              <a:spcAft>
                <a:spcPts val="0"/>
              </a:spcAft>
              <a:buClr>
                <a:schemeClr val="accent6"/>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accent6"/>
              </a:buClr>
              <a:buSzPts val="1100"/>
              <a:buFont typeface="Arial" panose="020B0604020202020204" pitchFamily="34" charset="0"/>
              <a:buChar char="•"/>
            </a:pPr>
            <a:endParaRPr lang="en-US" sz="1200" dirty="0"/>
          </a:p>
          <a:p>
            <a:pPr marL="171450" indent="-171450">
              <a:buClr>
                <a:schemeClr val="accent6"/>
              </a:buClr>
              <a:buSzPts val="1100"/>
              <a:buFont typeface="Arial" panose="020B0604020202020204" pitchFamily="34" charset="0"/>
              <a:buChar char="•"/>
            </a:pPr>
            <a:r>
              <a:rPr lang="en-US" sz="1200" dirty="0"/>
              <a:t>The fields of the dataset include:</a:t>
            </a:r>
          </a:p>
          <a:p>
            <a:pPr marL="0" indent="0">
              <a:buClr>
                <a:schemeClr val="dk1"/>
              </a:buClr>
              <a:buSzPts val="1100"/>
              <a:buNone/>
            </a:pPr>
            <a:endParaRPr lang="en-US" sz="1200" dirty="0"/>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Rank - Ranking of overall sales</a:t>
            </a:r>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Name - The games name</a:t>
            </a:r>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Platform - Platform of the games release (i.e. PC,PS4, etc.)</a:t>
            </a:r>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Year - Year of the game's release</a:t>
            </a:r>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Genre - Genre of the game</a:t>
            </a:r>
          </a:p>
          <a:p>
            <a:pPr algn="l" fontAlgn="base">
              <a:buFont typeface="Arial" panose="020B0604020202020204" pitchFamily="34" charset="0"/>
              <a:buChar char="•"/>
            </a:pPr>
            <a:r>
              <a:rPr lang="en-US" sz="1100" b="0" i="0" dirty="0">
                <a:effectLst/>
                <a:latin typeface="Sora" panose="020B0604020202020204" charset="0"/>
                <a:cs typeface="Sora" panose="020B0604020202020204" charset="0"/>
              </a:rPr>
              <a:t>Publisher - Publisher of the game</a:t>
            </a:r>
          </a:p>
          <a:p>
            <a:pPr algn="l" fontAlgn="base">
              <a:buFont typeface="Arial" panose="020B0604020202020204" pitchFamily="34" charset="0"/>
              <a:buChar char="•"/>
            </a:pPr>
            <a:r>
              <a:rPr lang="en-US" sz="1100" b="0" i="0" dirty="0" err="1">
                <a:effectLst/>
                <a:latin typeface="Sora" panose="020B0604020202020204" charset="0"/>
                <a:cs typeface="Sora" panose="020B0604020202020204" charset="0"/>
              </a:rPr>
              <a:t>NA_Sales</a:t>
            </a:r>
            <a:r>
              <a:rPr lang="en-US" sz="1100" b="0" i="0" dirty="0">
                <a:effectLst/>
                <a:latin typeface="Sora" panose="020B0604020202020204" charset="0"/>
                <a:cs typeface="Sora" panose="020B0604020202020204" charset="0"/>
              </a:rPr>
              <a:t> - Sales in North America (in millions)</a:t>
            </a:r>
          </a:p>
          <a:p>
            <a:pPr algn="l" fontAlgn="base">
              <a:buFont typeface="Arial" panose="020B0604020202020204" pitchFamily="34" charset="0"/>
              <a:buChar char="•"/>
            </a:pPr>
            <a:r>
              <a:rPr lang="en-US" sz="1100" b="0" i="0" dirty="0" err="1">
                <a:effectLst/>
                <a:latin typeface="Sora" panose="020B0604020202020204" charset="0"/>
                <a:cs typeface="Sora" panose="020B0604020202020204" charset="0"/>
              </a:rPr>
              <a:t>EU_Sales</a:t>
            </a:r>
            <a:r>
              <a:rPr lang="en-US" sz="1100" b="0" i="0" dirty="0">
                <a:effectLst/>
                <a:latin typeface="Sora" panose="020B0604020202020204" charset="0"/>
                <a:cs typeface="Sora" panose="020B0604020202020204" charset="0"/>
              </a:rPr>
              <a:t> - Sales in Europe (in millions)</a:t>
            </a:r>
          </a:p>
          <a:p>
            <a:pPr algn="l" fontAlgn="base">
              <a:buFont typeface="Arial" panose="020B0604020202020204" pitchFamily="34" charset="0"/>
              <a:buChar char="•"/>
            </a:pPr>
            <a:r>
              <a:rPr lang="en-US" sz="1100" b="0" i="0" dirty="0" err="1">
                <a:effectLst/>
                <a:latin typeface="Sora" panose="020B0604020202020204" charset="0"/>
                <a:cs typeface="Sora" panose="020B0604020202020204" charset="0"/>
              </a:rPr>
              <a:t>JP_Sales</a:t>
            </a:r>
            <a:r>
              <a:rPr lang="en-US" sz="1100" b="0" i="0" dirty="0">
                <a:effectLst/>
                <a:latin typeface="Sora" panose="020B0604020202020204" charset="0"/>
                <a:cs typeface="Sora" panose="020B0604020202020204" charset="0"/>
              </a:rPr>
              <a:t> - Sales in Japan (in millions)</a:t>
            </a:r>
          </a:p>
          <a:p>
            <a:pPr algn="l" fontAlgn="base">
              <a:buFont typeface="Arial" panose="020B0604020202020204" pitchFamily="34" charset="0"/>
              <a:buChar char="•"/>
            </a:pPr>
            <a:r>
              <a:rPr lang="en-US" sz="1100" b="0" i="0" dirty="0" err="1">
                <a:effectLst/>
                <a:latin typeface="Sora" panose="020B0604020202020204" charset="0"/>
                <a:cs typeface="Sora" panose="020B0604020202020204" charset="0"/>
              </a:rPr>
              <a:t>Other_Sales</a:t>
            </a:r>
            <a:r>
              <a:rPr lang="en-US" sz="1100" b="0" i="0" dirty="0">
                <a:effectLst/>
                <a:latin typeface="Sora" panose="020B0604020202020204" charset="0"/>
                <a:cs typeface="Sora" panose="020B0604020202020204" charset="0"/>
              </a:rPr>
              <a:t> - Sales in the rest of the world (in millions)</a:t>
            </a:r>
          </a:p>
          <a:p>
            <a:pPr algn="l" fontAlgn="base">
              <a:buFont typeface="Arial" panose="020B0604020202020204" pitchFamily="34" charset="0"/>
              <a:buChar char="•"/>
            </a:pPr>
            <a:r>
              <a:rPr lang="en-US" sz="1100" b="0" i="0" dirty="0" err="1">
                <a:effectLst/>
                <a:latin typeface="Sora" panose="020B0604020202020204" charset="0"/>
                <a:cs typeface="Sora" panose="020B0604020202020204" charset="0"/>
              </a:rPr>
              <a:t>Global_Sales</a:t>
            </a:r>
            <a:r>
              <a:rPr lang="en-US" sz="1100" b="0" i="0" dirty="0">
                <a:effectLst/>
                <a:latin typeface="Sora" panose="020B0604020202020204" charset="0"/>
                <a:cs typeface="Sora" panose="020B0604020202020204" charset="0"/>
              </a:rPr>
              <a:t> - Total worldwide sales</a:t>
            </a: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p:txBody>
      </p:sp>
    </p:spTree>
    <p:extLst>
      <p:ext uri="{BB962C8B-B14F-4D97-AF65-F5344CB8AC3E}">
        <p14:creationId xmlns:p14="http://schemas.microsoft.com/office/powerpoint/2010/main" val="423821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(Excel Overview)</a:t>
            </a:r>
            <a:endParaRPr dirty="0"/>
          </a:p>
        </p:txBody>
      </p:sp>
      <p:pic>
        <p:nvPicPr>
          <p:cNvPr id="7" name="Picture 6">
            <a:extLst>
              <a:ext uri="{FF2B5EF4-FFF2-40B4-BE49-F238E27FC236}">
                <a16:creationId xmlns:a16="http://schemas.microsoft.com/office/drawing/2014/main" id="{9EDC869D-8DCD-66BB-0922-FDF36F40852C}"/>
              </a:ext>
            </a:extLst>
          </p:cNvPr>
          <p:cNvPicPr>
            <a:picLocks noChangeAspect="1"/>
          </p:cNvPicPr>
          <p:nvPr/>
        </p:nvPicPr>
        <p:blipFill>
          <a:blip r:embed="rId3"/>
          <a:stretch>
            <a:fillRect/>
          </a:stretch>
        </p:blipFill>
        <p:spPr>
          <a:xfrm>
            <a:off x="1982947" y="1154727"/>
            <a:ext cx="5178106" cy="3800513"/>
          </a:xfrm>
          <a:prstGeom prst="rect">
            <a:avLst/>
          </a:prstGeom>
        </p:spPr>
      </p:pic>
    </p:spTree>
    <p:extLst>
      <p:ext uri="{BB962C8B-B14F-4D97-AF65-F5344CB8AC3E}">
        <p14:creationId xmlns:p14="http://schemas.microsoft.com/office/powerpoint/2010/main" val="360122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(SQL Overview)</a:t>
            </a:r>
            <a:endParaRPr dirty="0"/>
          </a:p>
        </p:txBody>
      </p:sp>
      <p:sp>
        <p:nvSpPr>
          <p:cNvPr id="693" name="Google Shape;693;p49"/>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sz="1200" dirty="0"/>
              <a:t>As this is a large dataset (16,327 rows), we will mainly be using SQL to process the data (</a:t>
            </a:r>
            <a:r>
              <a:rPr lang="en-US" sz="1200" dirty="0" err="1"/>
              <a:t>mySQL</a:t>
            </a:r>
            <a:r>
              <a:rPr lang="en-US" sz="1200" dirty="0"/>
              <a:t>).</a:t>
            </a:r>
          </a:p>
        </p:txBody>
      </p:sp>
      <p:grpSp>
        <p:nvGrpSpPr>
          <p:cNvPr id="694" name="Google Shape;694;p49"/>
          <p:cNvGrpSpPr/>
          <p:nvPr/>
        </p:nvGrpSpPr>
        <p:grpSpPr>
          <a:xfrm>
            <a:off x="516195" y="2685725"/>
            <a:ext cx="8231370" cy="2074625"/>
            <a:chOff x="516195" y="2685725"/>
            <a:chExt cx="8231370" cy="2074625"/>
          </a:xfrm>
        </p:grpSpPr>
        <p:grpSp>
          <p:nvGrpSpPr>
            <p:cNvPr id="695" name="Google Shape;695;p49"/>
            <p:cNvGrpSpPr/>
            <p:nvPr/>
          </p:nvGrpSpPr>
          <p:grpSpPr>
            <a:xfrm>
              <a:off x="516195" y="3488626"/>
              <a:ext cx="545147" cy="506901"/>
              <a:chOff x="4818730" y="3307263"/>
              <a:chExt cx="1827512" cy="1699300"/>
            </a:xfrm>
          </p:grpSpPr>
          <p:sp>
            <p:nvSpPr>
              <p:cNvPr id="696" name="Google Shape;696;p4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49"/>
            <p:cNvGrpSpPr/>
            <p:nvPr/>
          </p:nvGrpSpPr>
          <p:grpSpPr>
            <a:xfrm rot="-7546048">
              <a:off x="8345722" y="4120268"/>
              <a:ext cx="161701" cy="641985"/>
              <a:chOff x="7004550" y="3676293"/>
              <a:chExt cx="161700" cy="641982"/>
            </a:xfrm>
          </p:grpSpPr>
          <p:sp>
            <p:nvSpPr>
              <p:cNvPr id="722" name="Google Shape;722;p4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49"/>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7056EB6-302C-2ADB-AF3E-43BFC85A9FC8}"/>
              </a:ext>
            </a:extLst>
          </p:cNvPr>
          <p:cNvPicPr>
            <a:picLocks noChangeAspect="1"/>
          </p:cNvPicPr>
          <p:nvPr/>
        </p:nvPicPr>
        <p:blipFill>
          <a:blip r:embed="rId3"/>
          <a:stretch>
            <a:fillRect/>
          </a:stretch>
        </p:blipFill>
        <p:spPr>
          <a:xfrm>
            <a:off x="701281" y="1693174"/>
            <a:ext cx="4520584" cy="3212535"/>
          </a:xfrm>
          <a:prstGeom prst="rect">
            <a:avLst/>
          </a:prstGeom>
        </p:spPr>
      </p:pic>
      <p:pic>
        <p:nvPicPr>
          <p:cNvPr id="5" name="Picture 4">
            <a:extLst>
              <a:ext uri="{FF2B5EF4-FFF2-40B4-BE49-F238E27FC236}">
                <a16:creationId xmlns:a16="http://schemas.microsoft.com/office/drawing/2014/main" id="{59F7B15B-7D47-080D-2A0B-C802A91E1A02}"/>
              </a:ext>
            </a:extLst>
          </p:cNvPr>
          <p:cNvPicPr>
            <a:picLocks noChangeAspect="1"/>
          </p:cNvPicPr>
          <p:nvPr/>
        </p:nvPicPr>
        <p:blipFill>
          <a:blip r:embed="rId4"/>
          <a:stretch>
            <a:fillRect/>
          </a:stretch>
        </p:blipFill>
        <p:spPr>
          <a:xfrm>
            <a:off x="5416933" y="2042247"/>
            <a:ext cx="2318468" cy="2672944"/>
          </a:xfrm>
          <a:prstGeom prst="rect">
            <a:avLst/>
          </a:prstGeom>
        </p:spPr>
      </p:pic>
    </p:spTree>
    <p:extLst>
      <p:ext uri="{BB962C8B-B14F-4D97-AF65-F5344CB8AC3E}">
        <p14:creationId xmlns:p14="http://schemas.microsoft.com/office/powerpoint/2010/main" val="230792789"/>
      </p:ext>
    </p:extLst>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1407</Words>
  <Application>Microsoft Office PowerPoint</Application>
  <PresentationFormat>On-screen Show (16:9)</PresentationFormat>
  <Paragraphs>169</Paragraphs>
  <Slides>27</Slides>
  <Notes>27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Saira SemiCondensed ExtraBold</vt:lpstr>
      <vt:lpstr>Roboto Condensed Light</vt:lpstr>
      <vt:lpstr>Sora</vt:lpstr>
      <vt:lpstr>Courier New</vt:lpstr>
      <vt:lpstr>Arial</vt:lpstr>
      <vt:lpstr>Electronic Sports Company Project Proposal by Slidesgo</vt:lpstr>
      <vt:lpstr>Video Game Sales Data Analysis</vt:lpstr>
      <vt:lpstr>Summary</vt:lpstr>
      <vt:lpstr>01</vt:lpstr>
      <vt:lpstr>Problem Statement</vt:lpstr>
      <vt:lpstr>Problem Statement</vt:lpstr>
      <vt:lpstr>Data  Preparation &amp; Processing</vt:lpstr>
      <vt:lpstr>Data Preparation</vt:lpstr>
      <vt:lpstr>Data Processing (Excel Overview)</vt:lpstr>
      <vt:lpstr>Data Processing (SQL Overview)</vt:lpstr>
      <vt:lpstr>Data Processing (mySQL)</vt:lpstr>
      <vt:lpstr>Data Processing (mySQL)</vt:lpstr>
      <vt:lpstr>03</vt:lpstr>
      <vt:lpstr>Data Analysis - Sales</vt:lpstr>
      <vt:lpstr>Data Analysis - Sales</vt:lpstr>
      <vt:lpstr>Data Analysis – Genre (NA)</vt:lpstr>
      <vt:lpstr>Data Analysis – Genre (EU)</vt:lpstr>
      <vt:lpstr>Data Analysis – Genre (Japan)</vt:lpstr>
      <vt:lpstr>Data Analysis - Genre</vt:lpstr>
      <vt:lpstr>Data Analysis – Platform (Global)</vt:lpstr>
      <vt:lpstr>Data Analysis – Platform</vt:lpstr>
      <vt:lpstr>Data Analysis – Games</vt:lpstr>
      <vt:lpstr>Insights &amp; Recommendations</vt:lpstr>
      <vt:lpstr>Insights &amp; Recommendations</vt:lpstr>
      <vt:lpstr>Insights &amp; Recommendations</vt:lpstr>
      <vt:lpstr>Insights &amp; 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Data Analysis</dc:title>
  <dc:creator>Nigel Lim</dc:creator>
  <cp:lastModifiedBy>Nigel</cp:lastModifiedBy>
  <cp:revision>1</cp:revision>
  <dcterms:modified xsi:type="dcterms:W3CDTF">2022-12-27T11:22:29Z</dcterms:modified>
</cp:coreProperties>
</file>