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9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BA07A-6142-4556-A429-4E586B94163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070B93-7A8A-4C83-B6D3-867875A8D823}">
      <dgm:prSet/>
      <dgm:spPr/>
      <dgm:t>
        <a:bodyPr/>
        <a:lstStyle/>
        <a:p>
          <a:r>
            <a:rPr lang="en-US"/>
            <a:t>- Line Charts: For showing the trend of car sales over time.</a:t>
          </a:r>
        </a:p>
      </dgm:t>
    </dgm:pt>
    <dgm:pt modelId="{D98D18C6-FF2F-4FE0-802E-C52534B9903B}" type="parTrans" cxnId="{59195EBE-785E-4F45-836F-C997850F609B}">
      <dgm:prSet/>
      <dgm:spPr/>
      <dgm:t>
        <a:bodyPr/>
        <a:lstStyle/>
        <a:p>
          <a:endParaRPr lang="en-US"/>
        </a:p>
      </dgm:t>
    </dgm:pt>
    <dgm:pt modelId="{F6835321-6602-4903-A2CA-12650683E9DC}" type="sibTrans" cxnId="{59195EBE-785E-4F45-836F-C997850F609B}">
      <dgm:prSet/>
      <dgm:spPr/>
      <dgm:t>
        <a:bodyPr/>
        <a:lstStyle/>
        <a:p>
          <a:endParaRPr lang="en-US"/>
        </a:p>
      </dgm:t>
    </dgm:pt>
    <dgm:pt modelId="{7DCBD079-DE03-487F-B6E7-76EF2B457523}">
      <dgm:prSet/>
      <dgm:spPr/>
      <dgm:t>
        <a:bodyPr/>
        <a:lstStyle/>
        <a:p>
          <a:r>
            <a:rPr lang="en-US"/>
            <a:t>- Geographic Maps: For visualizing the distribution of car sales by location.</a:t>
          </a:r>
        </a:p>
      </dgm:t>
    </dgm:pt>
    <dgm:pt modelId="{8D668B95-5BA9-4458-8304-69C764407928}" type="parTrans" cxnId="{B600B577-306F-4DCD-AAAF-AE2506D2FCAA}">
      <dgm:prSet/>
      <dgm:spPr/>
      <dgm:t>
        <a:bodyPr/>
        <a:lstStyle/>
        <a:p>
          <a:endParaRPr lang="en-US"/>
        </a:p>
      </dgm:t>
    </dgm:pt>
    <dgm:pt modelId="{12132FE2-0D31-4383-A2FD-F6CFB66F5EB2}" type="sibTrans" cxnId="{B600B577-306F-4DCD-AAAF-AE2506D2FCAA}">
      <dgm:prSet/>
      <dgm:spPr/>
      <dgm:t>
        <a:bodyPr/>
        <a:lstStyle/>
        <a:p>
          <a:endParaRPr lang="en-US"/>
        </a:p>
      </dgm:t>
    </dgm:pt>
    <dgm:pt modelId="{FB6F185D-595C-43BB-B1DA-0A37EC160EFC}">
      <dgm:prSet/>
      <dgm:spPr/>
      <dgm:t>
        <a:bodyPr/>
        <a:lstStyle/>
        <a:p>
          <a:r>
            <a:rPr lang="en-US"/>
            <a:t>- Bar Charts: For comparing sales of different car models.</a:t>
          </a:r>
        </a:p>
      </dgm:t>
    </dgm:pt>
    <dgm:pt modelId="{D9F7569F-6C71-4ABD-ACBA-7E367772E1FC}" type="parTrans" cxnId="{795C29DE-11A9-4EB9-BB4B-7C1A2F1B6E6D}">
      <dgm:prSet/>
      <dgm:spPr/>
      <dgm:t>
        <a:bodyPr/>
        <a:lstStyle/>
        <a:p>
          <a:endParaRPr lang="en-US"/>
        </a:p>
      </dgm:t>
    </dgm:pt>
    <dgm:pt modelId="{E81C5D24-DECA-4310-8E35-80C5FD94BB17}" type="sibTrans" cxnId="{795C29DE-11A9-4EB9-BB4B-7C1A2F1B6E6D}">
      <dgm:prSet/>
      <dgm:spPr/>
      <dgm:t>
        <a:bodyPr/>
        <a:lstStyle/>
        <a:p>
          <a:endParaRPr lang="en-US"/>
        </a:p>
      </dgm:t>
    </dgm:pt>
    <dgm:pt modelId="{3EEB63B3-ED18-47B8-AA9A-717F809EEC22}">
      <dgm:prSet/>
      <dgm:spPr/>
      <dgm:t>
        <a:bodyPr/>
        <a:lstStyle/>
        <a:p>
          <a:r>
            <a:rPr lang="en-US"/>
            <a:t>Pie charts: For showing percentage of sales by car make.</a:t>
          </a:r>
        </a:p>
      </dgm:t>
    </dgm:pt>
    <dgm:pt modelId="{55806BDB-D1A3-47D5-84A4-A3F4DD2A5F67}" type="parTrans" cxnId="{3389BA6B-A9FF-426A-98EE-75887F97464F}">
      <dgm:prSet/>
      <dgm:spPr/>
      <dgm:t>
        <a:bodyPr/>
        <a:lstStyle/>
        <a:p>
          <a:endParaRPr lang="en-US"/>
        </a:p>
      </dgm:t>
    </dgm:pt>
    <dgm:pt modelId="{35B8C838-962C-43F4-8045-C2C56F380239}" type="sibTrans" cxnId="{3389BA6B-A9FF-426A-98EE-75887F97464F}">
      <dgm:prSet/>
      <dgm:spPr/>
      <dgm:t>
        <a:bodyPr/>
        <a:lstStyle/>
        <a:p>
          <a:endParaRPr lang="en-US"/>
        </a:p>
      </dgm:t>
    </dgm:pt>
    <dgm:pt modelId="{24AD810A-CF2A-42BE-AA15-A89CF72AF4FD}" type="pres">
      <dgm:prSet presAssocID="{347BA07A-6142-4556-A429-4E586B94163A}" presName="root" presStyleCnt="0">
        <dgm:presLayoutVars>
          <dgm:dir/>
          <dgm:resizeHandles val="exact"/>
        </dgm:presLayoutVars>
      </dgm:prSet>
      <dgm:spPr/>
    </dgm:pt>
    <dgm:pt modelId="{D1506276-71DD-4F39-815F-7ACB6CACACBA}" type="pres">
      <dgm:prSet presAssocID="{347BA07A-6142-4556-A429-4E586B94163A}" presName="container" presStyleCnt="0">
        <dgm:presLayoutVars>
          <dgm:dir/>
          <dgm:resizeHandles val="exact"/>
        </dgm:presLayoutVars>
      </dgm:prSet>
      <dgm:spPr/>
    </dgm:pt>
    <dgm:pt modelId="{7071175F-287E-409E-84E0-9AD85CF7AFD7}" type="pres">
      <dgm:prSet presAssocID="{91070B93-7A8A-4C83-B6D3-867875A8D823}" presName="compNode" presStyleCnt="0"/>
      <dgm:spPr/>
    </dgm:pt>
    <dgm:pt modelId="{D0DAC11B-AC5F-408C-BFB4-B05F868DF989}" type="pres">
      <dgm:prSet presAssocID="{91070B93-7A8A-4C83-B6D3-867875A8D823}" presName="iconBgRect" presStyleLbl="bgShp" presStyleIdx="0" presStyleCnt="4"/>
      <dgm:spPr/>
    </dgm:pt>
    <dgm:pt modelId="{27F0DE15-9B9F-4AC3-8692-1986E4CAE21B}" type="pres">
      <dgm:prSet presAssocID="{91070B93-7A8A-4C83-B6D3-867875A8D8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77E72A9-D3EB-41D3-83A7-20EDA32D4022}" type="pres">
      <dgm:prSet presAssocID="{91070B93-7A8A-4C83-B6D3-867875A8D823}" presName="spaceRect" presStyleCnt="0"/>
      <dgm:spPr/>
    </dgm:pt>
    <dgm:pt modelId="{8096F7E1-846E-4205-9BE3-7BCC10DC5E0C}" type="pres">
      <dgm:prSet presAssocID="{91070B93-7A8A-4C83-B6D3-867875A8D823}" presName="textRect" presStyleLbl="revTx" presStyleIdx="0" presStyleCnt="4">
        <dgm:presLayoutVars>
          <dgm:chMax val="1"/>
          <dgm:chPref val="1"/>
        </dgm:presLayoutVars>
      </dgm:prSet>
      <dgm:spPr/>
    </dgm:pt>
    <dgm:pt modelId="{53A372F8-9818-4311-96E8-CFFD4E59E1F4}" type="pres">
      <dgm:prSet presAssocID="{F6835321-6602-4903-A2CA-12650683E9DC}" presName="sibTrans" presStyleLbl="sibTrans2D1" presStyleIdx="0" presStyleCnt="0"/>
      <dgm:spPr/>
    </dgm:pt>
    <dgm:pt modelId="{FFDFA2D8-5D05-4088-BD1E-5305B0DBCAF1}" type="pres">
      <dgm:prSet presAssocID="{7DCBD079-DE03-487F-B6E7-76EF2B457523}" presName="compNode" presStyleCnt="0"/>
      <dgm:spPr/>
    </dgm:pt>
    <dgm:pt modelId="{A528B752-41DB-49C2-BE5B-911B9B1DA5E4}" type="pres">
      <dgm:prSet presAssocID="{7DCBD079-DE03-487F-B6E7-76EF2B457523}" presName="iconBgRect" presStyleLbl="bgShp" presStyleIdx="1" presStyleCnt="4"/>
      <dgm:spPr/>
    </dgm:pt>
    <dgm:pt modelId="{B61EE05A-21B9-4600-8A95-7DE406305AA0}" type="pres">
      <dgm:prSet presAssocID="{7DCBD079-DE03-487F-B6E7-76EF2B4575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6E88003-09D6-4180-8A3B-9D44BE71BE09}" type="pres">
      <dgm:prSet presAssocID="{7DCBD079-DE03-487F-B6E7-76EF2B457523}" presName="spaceRect" presStyleCnt="0"/>
      <dgm:spPr/>
    </dgm:pt>
    <dgm:pt modelId="{8E912C15-12BF-487C-8002-E68DA509FEA3}" type="pres">
      <dgm:prSet presAssocID="{7DCBD079-DE03-487F-B6E7-76EF2B457523}" presName="textRect" presStyleLbl="revTx" presStyleIdx="1" presStyleCnt="4">
        <dgm:presLayoutVars>
          <dgm:chMax val="1"/>
          <dgm:chPref val="1"/>
        </dgm:presLayoutVars>
      </dgm:prSet>
      <dgm:spPr/>
    </dgm:pt>
    <dgm:pt modelId="{913701B3-A9B8-4BED-AAC9-50FDF8A2064E}" type="pres">
      <dgm:prSet presAssocID="{12132FE2-0D31-4383-A2FD-F6CFB66F5EB2}" presName="sibTrans" presStyleLbl="sibTrans2D1" presStyleIdx="0" presStyleCnt="0"/>
      <dgm:spPr/>
    </dgm:pt>
    <dgm:pt modelId="{CAB39E06-856A-4EEE-85F4-2C39EC8D7305}" type="pres">
      <dgm:prSet presAssocID="{FB6F185D-595C-43BB-B1DA-0A37EC160EFC}" presName="compNode" presStyleCnt="0"/>
      <dgm:spPr/>
    </dgm:pt>
    <dgm:pt modelId="{62453071-3C8D-4259-86D1-A3A667BF6125}" type="pres">
      <dgm:prSet presAssocID="{FB6F185D-595C-43BB-B1DA-0A37EC160EFC}" presName="iconBgRect" presStyleLbl="bgShp" presStyleIdx="2" presStyleCnt="4"/>
      <dgm:spPr/>
    </dgm:pt>
    <dgm:pt modelId="{49ACF8F7-1047-4DDD-B20B-328904D0FFE3}" type="pres">
      <dgm:prSet presAssocID="{FB6F185D-595C-43BB-B1DA-0A37EC160E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916281-6DC0-4721-8A99-482386C2C40D}" type="pres">
      <dgm:prSet presAssocID="{FB6F185D-595C-43BB-B1DA-0A37EC160EFC}" presName="spaceRect" presStyleCnt="0"/>
      <dgm:spPr/>
    </dgm:pt>
    <dgm:pt modelId="{0D8CA78C-56F0-4111-BAAD-A937EE7349EA}" type="pres">
      <dgm:prSet presAssocID="{FB6F185D-595C-43BB-B1DA-0A37EC160EFC}" presName="textRect" presStyleLbl="revTx" presStyleIdx="2" presStyleCnt="4">
        <dgm:presLayoutVars>
          <dgm:chMax val="1"/>
          <dgm:chPref val="1"/>
        </dgm:presLayoutVars>
      </dgm:prSet>
      <dgm:spPr/>
    </dgm:pt>
    <dgm:pt modelId="{AF54D2E6-F740-4430-9A51-123652532B45}" type="pres">
      <dgm:prSet presAssocID="{E81C5D24-DECA-4310-8E35-80C5FD94BB17}" presName="sibTrans" presStyleLbl="sibTrans2D1" presStyleIdx="0" presStyleCnt="0"/>
      <dgm:spPr/>
    </dgm:pt>
    <dgm:pt modelId="{56860A62-37A8-4065-A0D9-8B6B4D32B66B}" type="pres">
      <dgm:prSet presAssocID="{3EEB63B3-ED18-47B8-AA9A-717F809EEC22}" presName="compNode" presStyleCnt="0"/>
      <dgm:spPr/>
    </dgm:pt>
    <dgm:pt modelId="{59520DB8-2489-4437-966F-7A8C9AA41215}" type="pres">
      <dgm:prSet presAssocID="{3EEB63B3-ED18-47B8-AA9A-717F809EEC22}" presName="iconBgRect" presStyleLbl="bgShp" presStyleIdx="3" presStyleCnt="4"/>
      <dgm:spPr/>
    </dgm:pt>
    <dgm:pt modelId="{7C859590-488B-4C48-8CFD-7AB282206153}" type="pres">
      <dgm:prSet presAssocID="{3EEB63B3-ED18-47B8-AA9A-717F809EEC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CA9E3A4-BCD1-4FE8-ACB0-CB93B34A9259}" type="pres">
      <dgm:prSet presAssocID="{3EEB63B3-ED18-47B8-AA9A-717F809EEC22}" presName="spaceRect" presStyleCnt="0"/>
      <dgm:spPr/>
    </dgm:pt>
    <dgm:pt modelId="{E9E32D4D-5524-4FD5-9E4A-37C2DE7F2F43}" type="pres">
      <dgm:prSet presAssocID="{3EEB63B3-ED18-47B8-AA9A-717F809EEC2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D7E905-391A-4C22-8625-E55DF6CBB287}" type="presOf" srcId="{E81C5D24-DECA-4310-8E35-80C5FD94BB17}" destId="{AF54D2E6-F740-4430-9A51-123652532B45}" srcOrd="0" destOrd="0" presId="urn:microsoft.com/office/officeart/2018/2/layout/IconCircleList"/>
    <dgm:cxn modelId="{A5841334-3441-47DB-80AE-FC26C79D22B8}" type="presOf" srcId="{F6835321-6602-4903-A2CA-12650683E9DC}" destId="{53A372F8-9818-4311-96E8-CFFD4E59E1F4}" srcOrd="0" destOrd="0" presId="urn:microsoft.com/office/officeart/2018/2/layout/IconCircleList"/>
    <dgm:cxn modelId="{3389BA6B-A9FF-426A-98EE-75887F97464F}" srcId="{347BA07A-6142-4556-A429-4E586B94163A}" destId="{3EEB63B3-ED18-47B8-AA9A-717F809EEC22}" srcOrd="3" destOrd="0" parTransId="{55806BDB-D1A3-47D5-84A4-A3F4DD2A5F67}" sibTransId="{35B8C838-962C-43F4-8045-C2C56F380239}"/>
    <dgm:cxn modelId="{B1E57B53-7D84-4363-89A1-9233BE7FB91B}" type="presOf" srcId="{12132FE2-0D31-4383-A2FD-F6CFB66F5EB2}" destId="{913701B3-A9B8-4BED-AAC9-50FDF8A2064E}" srcOrd="0" destOrd="0" presId="urn:microsoft.com/office/officeart/2018/2/layout/IconCircleList"/>
    <dgm:cxn modelId="{760DD353-A689-431D-8CF4-CA4E53056244}" type="presOf" srcId="{347BA07A-6142-4556-A429-4E586B94163A}" destId="{24AD810A-CF2A-42BE-AA15-A89CF72AF4FD}" srcOrd="0" destOrd="0" presId="urn:microsoft.com/office/officeart/2018/2/layout/IconCircleList"/>
    <dgm:cxn modelId="{B600B577-306F-4DCD-AAAF-AE2506D2FCAA}" srcId="{347BA07A-6142-4556-A429-4E586B94163A}" destId="{7DCBD079-DE03-487F-B6E7-76EF2B457523}" srcOrd="1" destOrd="0" parTransId="{8D668B95-5BA9-4458-8304-69C764407928}" sibTransId="{12132FE2-0D31-4383-A2FD-F6CFB66F5EB2}"/>
    <dgm:cxn modelId="{49BCAB7E-4251-4946-B18E-B33E06AA476C}" type="presOf" srcId="{3EEB63B3-ED18-47B8-AA9A-717F809EEC22}" destId="{E9E32D4D-5524-4FD5-9E4A-37C2DE7F2F43}" srcOrd="0" destOrd="0" presId="urn:microsoft.com/office/officeart/2018/2/layout/IconCircleList"/>
    <dgm:cxn modelId="{E546B98F-2B88-48AA-8A04-1E244CA93762}" type="presOf" srcId="{7DCBD079-DE03-487F-B6E7-76EF2B457523}" destId="{8E912C15-12BF-487C-8002-E68DA509FEA3}" srcOrd="0" destOrd="0" presId="urn:microsoft.com/office/officeart/2018/2/layout/IconCircleList"/>
    <dgm:cxn modelId="{35F1B4B6-4E29-4538-AD2E-47F32C97FD2D}" type="presOf" srcId="{FB6F185D-595C-43BB-B1DA-0A37EC160EFC}" destId="{0D8CA78C-56F0-4111-BAAD-A937EE7349EA}" srcOrd="0" destOrd="0" presId="urn:microsoft.com/office/officeart/2018/2/layout/IconCircleList"/>
    <dgm:cxn modelId="{59195EBE-785E-4F45-836F-C997850F609B}" srcId="{347BA07A-6142-4556-A429-4E586B94163A}" destId="{91070B93-7A8A-4C83-B6D3-867875A8D823}" srcOrd="0" destOrd="0" parTransId="{D98D18C6-FF2F-4FE0-802E-C52534B9903B}" sibTransId="{F6835321-6602-4903-A2CA-12650683E9DC}"/>
    <dgm:cxn modelId="{C67A9DC5-7298-4639-9258-3C46E5F4984E}" type="presOf" srcId="{91070B93-7A8A-4C83-B6D3-867875A8D823}" destId="{8096F7E1-846E-4205-9BE3-7BCC10DC5E0C}" srcOrd="0" destOrd="0" presId="urn:microsoft.com/office/officeart/2018/2/layout/IconCircleList"/>
    <dgm:cxn modelId="{795C29DE-11A9-4EB9-BB4B-7C1A2F1B6E6D}" srcId="{347BA07A-6142-4556-A429-4E586B94163A}" destId="{FB6F185D-595C-43BB-B1DA-0A37EC160EFC}" srcOrd="2" destOrd="0" parTransId="{D9F7569F-6C71-4ABD-ACBA-7E367772E1FC}" sibTransId="{E81C5D24-DECA-4310-8E35-80C5FD94BB17}"/>
    <dgm:cxn modelId="{64E6FB75-FB8B-472D-912A-F8E24FB2864F}" type="presParOf" srcId="{24AD810A-CF2A-42BE-AA15-A89CF72AF4FD}" destId="{D1506276-71DD-4F39-815F-7ACB6CACACBA}" srcOrd="0" destOrd="0" presId="urn:microsoft.com/office/officeart/2018/2/layout/IconCircleList"/>
    <dgm:cxn modelId="{597AE1A0-B9A6-4525-92FD-55DDFA4F48AF}" type="presParOf" srcId="{D1506276-71DD-4F39-815F-7ACB6CACACBA}" destId="{7071175F-287E-409E-84E0-9AD85CF7AFD7}" srcOrd="0" destOrd="0" presId="urn:microsoft.com/office/officeart/2018/2/layout/IconCircleList"/>
    <dgm:cxn modelId="{F2DCD347-D23D-4409-9CAB-3752637F09DD}" type="presParOf" srcId="{7071175F-287E-409E-84E0-9AD85CF7AFD7}" destId="{D0DAC11B-AC5F-408C-BFB4-B05F868DF989}" srcOrd="0" destOrd="0" presId="urn:microsoft.com/office/officeart/2018/2/layout/IconCircleList"/>
    <dgm:cxn modelId="{E6810706-61C5-4495-B11F-A139ED0862C4}" type="presParOf" srcId="{7071175F-287E-409E-84E0-9AD85CF7AFD7}" destId="{27F0DE15-9B9F-4AC3-8692-1986E4CAE21B}" srcOrd="1" destOrd="0" presId="urn:microsoft.com/office/officeart/2018/2/layout/IconCircleList"/>
    <dgm:cxn modelId="{E35A0E34-A570-42E5-B6E7-C757A33CF300}" type="presParOf" srcId="{7071175F-287E-409E-84E0-9AD85CF7AFD7}" destId="{577E72A9-D3EB-41D3-83A7-20EDA32D4022}" srcOrd="2" destOrd="0" presId="urn:microsoft.com/office/officeart/2018/2/layout/IconCircleList"/>
    <dgm:cxn modelId="{7DCF1227-DA94-4D72-9B90-E65EC75D18FF}" type="presParOf" srcId="{7071175F-287E-409E-84E0-9AD85CF7AFD7}" destId="{8096F7E1-846E-4205-9BE3-7BCC10DC5E0C}" srcOrd="3" destOrd="0" presId="urn:microsoft.com/office/officeart/2018/2/layout/IconCircleList"/>
    <dgm:cxn modelId="{E1BD285C-C859-4F22-B43C-3B144D1C6894}" type="presParOf" srcId="{D1506276-71DD-4F39-815F-7ACB6CACACBA}" destId="{53A372F8-9818-4311-96E8-CFFD4E59E1F4}" srcOrd="1" destOrd="0" presId="urn:microsoft.com/office/officeart/2018/2/layout/IconCircleList"/>
    <dgm:cxn modelId="{932CF530-4D64-47E7-BBB1-AC5CE0231AF8}" type="presParOf" srcId="{D1506276-71DD-4F39-815F-7ACB6CACACBA}" destId="{FFDFA2D8-5D05-4088-BD1E-5305B0DBCAF1}" srcOrd="2" destOrd="0" presId="urn:microsoft.com/office/officeart/2018/2/layout/IconCircleList"/>
    <dgm:cxn modelId="{E163552E-5CAA-4662-A3EE-7FBBC92D8AF1}" type="presParOf" srcId="{FFDFA2D8-5D05-4088-BD1E-5305B0DBCAF1}" destId="{A528B752-41DB-49C2-BE5B-911B9B1DA5E4}" srcOrd="0" destOrd="0" presId="urn:microsoft.com/office/officeart/2018/2/layout/IconCircleList"/>
    <dgm:cxn modelId="{3EFFEBD5-F8E6-4217-9ADE-4411B5C1E1FF}" type="presParOf" srcId="{FFDFA2D8-5D05-4088-BD1E-5305B0DBCAF1}" destId="{B61EE05A-21B9-4600-8A95-7DE406305AA0}" srcOrd="1" destOrd="0" presId="urn:microsoft.com/office/officeart/2018/2/layout/IconCircleList"/>
    <dgm:cxn modelId="{2172B2F8-2737-4C2E-B592-7C6B54945F35}" type="presParOf" srcId="{FFDFA2D8-5D05-4088-BD1E-5305B0DBCAF1}" destId="{C6E88003-09D6-4180-8A3B-9D44BE71BE09}" srcOrd="2" destOrd="0" presId="urn:microsoft.com/office/officeart/2018/2/layout/IconCircleList"/>
    <dgm:cxn modelId="{FF02EF9F-36EB-448D-AC3D-B7DE4B78BAE0}" type="presParOf" srcId="{FFDFA2D8-5D05-4088-BD1E-5305B0DBCAF1}" destId="{8E912C15-12BF-487C-8002-E68DA509FEA3}" srcOrd="3" destOrd="0" presId="urn:microsoft.com/office/officeart/2018/2/layout/IconCircleList"/>
    <dgm:cxn modelId="{D44ABA31-23B1-4B79-BE1E-80CE24B81871}" type="presParOf" srcId="{D1506276-71DD-4F39-815F-7ACB6CACACBA}" destId="{913701B3-A9B8-4BED-AAC9-50FDF8A2064E}" srcOrd="3" destOrd="0" presId="urn:microsoft.com/office/officeart/2018/2/layout/IconCircleList"/>
    <dgm:cxn modelId="{E21DF48C-8577-4849-8017-AAE88294FFF7}" type="presParOf" srcId="{D1506276-71DD-4F39-815F-7ACB6CACACBA}" destId="{CAB39E06-856A-4EEE-85F4-2C39EC8D7305}" srcOrd="4" destOrd="0" presId="urn:microsoft.com/office/officeart/2018/2/layout/IconCircleList"/>
    <dgm:cxn modelId="{7F6038BB-57FD-448C-BB7A-A570F2DECEDB}" type="presParOf" srcId="{CAB39E06-856A-4EEE-85F4-2C39EC8D7305}" destId="{62453071-3C8D-4259-86D1-A3A667BF6125}" srcOrd="0" destOrd="0" presId="urn:microsoft.com/office/officeart/2018/2/layout/IconCircleList"/>
    <dgm:cxn modelId="{429C1B76-BAA7-40C0-943D-A5BE466C5673}" type="presParOf" srcId="{CAB39E06-856A-4EEE-85F4-2C39EC8D7305}" destId="{49ACF8F7-1047-4DDD-B20B-328904D0FFE3}" srcOrd="1" destOrd="0" presId="urn:microsoft.com/office/officeart/2018/2/layout/IconCircleList"/>
    <dgm:cxn modelId="{5AB25B4C-4259-4FD7-9D4A-E43E97734406}" type="presParOf" srcId="{CAB39E06-856A-4EEE-85F4-2C39EC8D7305}" destId="{85916281-6DC0-4721-8A99-482386C2C40D}" srcOrd="2" destOrd="0" presId="urn:microsoft.com/office/officeart/2018/2/layout/IconCircleList"/>
    <dgm:cxn modelId="{6FF9BAF3-1B93-438E-B76E-051806FFCF73}" type="presParOf" srcId="{CAB39E06-856A-4EEE-85F4-2C39EC8D7305}" destId="{0D8CA78C-56F0-4111-BAAD-A937EE7349EA}" srcOrd="3" destOrd="0" presId="urn:microsoft.com/office/officeart/2018/2/layout/IconCircleList"/>
    <dgm:cxn modelId="{F88BCC27-AC9D-4897-89FF-9EA9092431DE}" type="presParOf" srcId="{D1506276-71DD-4F39-815F-7ACB6CACACBA}" destId="{AF54D2E6-F740-4430-9A51-123652532B45}" srcOrd="5" destOrd="0" presId="urn:microsoft.com/office/officeart/2018/2/layout/IconCircleList"/>
    <dgm:cxn modelId="{C347894B-D021-4FB2-9F0B-08E61621A3CA}" type="presParOf" srcId="{D1506276-71DD-4F39-815F-7ACB6CACACBA}" destId="{56860A62-37A8-4065-A0D9-8B6B4D32B66B}" srcOrd="6" destOrd="0" presId="urn:microsoft.com/office/officeart/2018/2/layout/IconCircleList"/>
    <dgm:cxn modelId="{AFBE3BF3-578E-4A11-B295-DF49E2587B04}" type="presParOf" srcId="{56860A62-37A8-4065-A0D9-8B6B4D32B66B}" destId="{59520DB8-2489-4437-966F-7A8C9AA41215}" srcOrd="0" destOrd="0" presId="urn:microsoft.com/office/officeart/2018/2/layout/IconCircleList"/>
    <dgm:cxn modelId="{4AB202F4-3E41-488A-91F2-3368AD3106AD}" type="presParOf" srcId="{56860A62-37A8-4065-A0D9-8B6B4D32B66B}" destId="{7C859590-488B-4C48-8CFD-7AB282206153}" srcOrd="1" destOrd="0" presId="urn:microsoft.com/office/officeart/2018/2/layout/IconCircleList"/>
    <dgm:cxn modelId="{F5C6788B-DB89-479A-A7DD-B02DAB3128B4}" type="presParOf" srcId="{56860A62-37A8-4065-A0D9-8B6B4D32B66B}" destId="{2CA9E3A4-BCD1-4FE8-ACB0-CB93B34A9259}" srcOrd="2" destOrd="0" presId="urn:microsoft.com/office/officeart/2018/2/layout/IconCircleList"/>
    <dgm:cxn modelId="{D2BD1E7A-E319-4FFF-AC78-46A475A01584}" type="presParOf" srcId="{56860A62-37A8-4065-A0D9-8B6B4D32B66B}" destId="{E9E32D4D-5524-4FD5-9E4A-37C2DE7F2F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AC11B-AC5F-408C-BFB4-B05F868DF98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0DE15-9B9F-4AC3-8692-1986E4CAE21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F7E1-846E-4205-9BE3-7BCC10DC5E0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Line Charts: For showing the trend of car sales over time.</a:t>
          </a:r>
        </a:p>
      </dsp:txBody>
      <dsp:txXfrm>
        <a:off x="1834517" y="469890"/>
        <a:ext cx="3148942" cy="1335915"/>
      </dsp:txXfrm>
    </dsp:sp>
    <dsp:sp modelId="{A528B752-41DB-49C2-BE5B-911B9B1DA5E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EE05A-21B9-4600-8A95-7DE406305AA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12C15-12BF-487C-8002-E68DA509FEA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Geographic Maps: For visualizing the distribution of car sales by location.</a:t>
          </a:r>
        </a:p>
      </dsp:txBody>
      <dsp:txXfrm>
        <a:off x="7154322" y="469890"/>
        <a:ext cx="3148942" cy="1335915"/>
      </dsp:txXfrm>
    </dsp:sp>
    <dsp:sp modelId="{62453071-3C8D-4259-86D1-A3A667BF612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CF8F7-1047-4DDD-B20B-328904D0FFE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A78C-56F0-4111-BAAD-A937EE7349E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Bar Charts: For comparing sales of different car models.</a:t>
          </a:r>
        </a:p>
      </dsp:txBody>
      <dsp:txXfrm>
        <a:off x="1834517" y="2545532"/>
        <a:ext cx="3148942" cy="1335915"/>
      </dsp:txXfrm>
    </dsp:sp>
    <dsp:sp modelId="{59520DB8-2489-4437-966F-7A8C9AA41215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59590-488B-4C48-8CFD-7AB28220615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32D4D-5524-4FD5-9E4A-37C2DE7F2F4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Pie charts: For showing percentage of sales by car make.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55BC-B2EE-CB7D-23AD-575A2407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FFA8E-3339-ADB3-5A4D-BB651DA34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8F74-44A5-7BA4-E902-DA616740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D7D9C-FD0C-0D09-B24D-45C43DAC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5BC7-D354-3C2C-E6E2-724299F5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0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11CE-C9BB-E7D2-8CCD-471746E3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9D0E4-2455-3BC2-2532-FF5AAE7AC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D441-571E-A8FC-C2B3-882BB381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8301-4553-936B-3C88-9A19DA2A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A72F-6715-682A-0BFA-0363D04D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8861F-8DAF-7CD8-3458-40E048C9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835E3-AF71-B1B1-4CBC-CA52691C2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7BD6-5314-C3A0-E5B1-E8AAA271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FEC8-7F37-F7E7-1A4E-84B6FA78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67F4-786B-C37C-63E0-F401AE73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D0F2-242D-04D2-98A8-E09CF0E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D8F1-D27D-2B56-D466-539A17BA0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BB15-4E69-1C0F-1072-0B9E52B9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4086-187B-E6D6-EEE7-61CA703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BACF-D501-6E31-DEF3-9F48F45E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02CD-0945-70E5-760F-0CCE4685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F26E-3710-BF57-6F93-6DB219E6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D986-C9D7-96A0-E043-AC424445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332E-58B6-B9EF-D613-20B859C9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5BB0-B7A8-9B61-A0C1-6773A682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9404-77C5-ADF1-EB43-D06860A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A12D-F557-3A30-5208-3D2B4312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81A4-5482-E065-3D47-9EE3B69A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574E-7367-9839-B404-0C9FA233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B021-B9AB-5789-FCB6-448D2A5D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FA30-49FA-B70A-58F4-7B0E7499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19D5-E89C-5621-5B79-2705BC08B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EC93-691B-0B29-1515-B5F51F90A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30F1-3077-E083-2AF4-6F86D341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A65EA-1DA7-7CF6-F044-55D329E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01BB3-9E76-E2F6-EA2F-F18AE1CB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3171-BD06-70D6-9FD0-3AB35510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0D89-AD27-FF55-6A02-9BD1D06D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34AC5-5572-1F9B-2173-E8243AAD5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A37F0-6506-468F-0433-9949F2A2D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55B44-F71E-272B-8EEA-044AF94A2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AF5F-3811-C49F-8E06-33E4BBC0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4B8F0-BB05-639B-73AF-556FB60A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977D-D6BC-22B9-5059-99AE34C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8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2FD9-FF2A-573F-21C5-915B3497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C2CD-28A8-C000-B753-FB210885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3CF9-8C72-E8B9-4EEE-851D796D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D3494-3EDF-FFAB-8C38-B81EFC8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A10E3-573A-0D79-2DEE-86EE8248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ED0CB-26EB-6852-2589-E1700873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2A16-8B4C-4539-127A-2E888E0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28AD-5B3C-284B-8F35-D272AC2E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5190-B619-9045-168F-CC95E8C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56704-F5EB-B693-0679-04BBC05B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1509-FD20-8DEA-4FC3-A3EE905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94166-B5E9-E080-675A-2CBD627D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CE2CD-113E-4ABD-F401-027C4B4C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ECB5-82AD-A6AC-FC9A-9F4A33A8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C9C1C-26C4-DA36-200B-000C9762F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43452-B00C-47DD-A212-4C4F44D1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8016A-FBE5-0238-3D44-C209F6A7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974-EBBA-7508-0853-5383DFAD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40A6-737D-017C-0E37-CF7513E7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C43B8-1ADC-FC41-46C4-BE80043C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357C-1D57-CC54-18C1-19782A08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C80A-42DC-2BC6-0416-D946E691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A20C9-92A8-42F8-86CE-7EA1E690397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C676-D0D0-1E41-631D-1187E0A0D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B3CD-59C3-508A-C3E1-4D4675664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6FD8D-2818-4082-BA7C-6557ADBC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yedanwarafridi/vehicle-sales-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8EF7B9C4-CC74-C2A7-0DDA-045DCCC09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12366-980F-E09C-CBC1-97FF7E9E5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300"/>
              <a:t>Analyzing Car Sales Data: A Visual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0BE03-C387-A8FC-44D6-C04111C12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/>
              <a:t>Nigel Kaganzi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6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car car park from above">
            <a:extLst>
              <a:ext uri="{FF2B5EF4-FFF2-40B4-BE49-F238E27FC236}">
                <a16:creationId xmlns:a16="http://schemas.microsoft.com/office/drawing/2014/main" id="{340A261E-4ECF-F0BF-0209-E17AFD685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" r="3655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A75CF-7EF6-A1DD-5D0A-8ED1A200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31E8-4BD5-7F30-A1E2-516AC07A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Car Sales Data set from Kaggle</a:t>
            </a:r>
          </a:p>
          <a:p>
            <a:r>
              <a:rPr lang="en-US" sz="2000"/>
              <a:t>- Number of cars sold:450,000+</a:t>
            </a:r>
          </a:p>
          <a:p>
            <a:r>
              <a:rPr lang="en-US" sz="2000"/>
              <a:t>- 2014-2015</a:t>
            </a:r>
          </a:p>
          <a:p>
            <a:r>
              <a:rPr lang="en-US" sz="2000"/>
              <a:t>- </a:t>
            </a:r>
            <a:r>
              <a:rPr lang="en-US" sz="2000">
                <a:hlinkClick r:id="rId3"/>
              </a:rPr>
              <a:t>https://www.kaggle.com/datasets/syedanwarafridi/vehicle-sales-data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4494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oy cars lined up in a row on floor">
            <a:extLst>
              <a:ext uri="{FF2B5EF4-FFF2-40B4-BE49-F238E27FC236}">
                <a16:creationId xmlns:a16="http://schemas.microsoft.com/office/drawing/2014/main" id="{64344B71-5DFF-9A80-7A35-8F0408347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2" r="9401" b="2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4E979-1042-B6CE-C8E4-64F9CB35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Sample Data Visualization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BB4A-C62E-2D19-03DD-D3459408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408" y="2249766"/>
            <a:ext cx="4550391" cy="4070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How have car sales trended over time?</a:t>
            </a:r>
          </a:p>
          <a:p>
            <a:r>
              <a:rPr lang="en-US" sz="2000"/>
              <a:t>Where are the highest sales recorded geographically?</a:t>
            </a:r>
          </a:p>
          <a:p>
            <a:pPr marL="0"/>
            <a:endParaRPr lang="en-US" sz="2000"/>
          </a:p>
          <a:p>
            <a:r>
              <a:rPr lang="en-US" sz="2000"/>
              <a:t>Which car models are the top sellers?</a:t>
            </a:r>
          </a:p>
          <a:p>
            <a:endParaRPr lang="en-US" sz="2000"/>
          </a:p>
          <a:p>
            <a:r>
              <a:rPr lang="en-US" sz="2000"/>
              <a:t>What is the difference in mmr and sale price?</a:t>
            </a:r>
          </a:p>
          <a:p>
            <a:r>
              <a:rPr lang="en-US" sz="2000"/>
              <a:t>Is there a season where people are buying more cars or no?</a:t>
            </a:r>
          </a:p>
        </p:txBody>
      </p:sp>
    </p:spTree>
    <p:extLst>
      <p:ext uri="{BB962C8B-B14F-4D97-AF65-F5344CB8AC3E}">
        <p14:creationId xmlns:p14="http://schemas.microsoft.com/office/powerpoint/2010/main" val="298815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A19B-B6EC-4CC7-65BB-18012660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Visualizations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F8D9895-A190-64EA-7A28-3800E66AE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15908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9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">
            <a:extLst>
              <a:ext uri="{FF2B5EF4-FFF2-40B4-BE49-F238E27FC236}">
                <a16:creationId xmlns:a16="http://schemas.microsoft.com/office/drawing/2014/main" id="{CB5F410A-AABE-9802-5D72-D97062F29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18525-9C95-13EE-C5FE-7DD379DA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Visualization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A4EC-882A-6DD6-6932-AE4BE27E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Line charts with labels of high and low years.</a:t>
            </a:r>
          </a:p>
          <a:p>
            <a:r>
              <a:rPr lang="en-US" sz="2000"/>
              <a:t>Geographic Map  with bubbles that show larger sales in those areas or darker colors for larger sales.</a:t>
            </a:r>
          </a:p>
          <a:p>
            <a:r>
              <a:rPr lang="en-US" sz="2000"/>
              <a:t>Interactive dashboard where you can pick a state or model and the whole dashboard will show you information based on your selection.</a:t>
            </a:r>
          </a:p>
        </p:txBody>
      </p:sp>
    </p:spTree>
    <p:extLst>
      <p:ext uri="{BB962C8B-B14F-4D97-AF65-F5344CB8AC3E}">
        <p14:creationId xmlns:p14="http://schemas.microsoft.com/office/powerpoint/2010/main" val="375020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Analyzing Car Sales Data: A Visual Exploration</vt:lpstr>
      <vt:lpstr>Project Overview</vt:lpstr>
      <vt:lpstr>Sample Data Visualization Questions</vt:lpstr>
      <vt:lpstr>Types of Data Visualizations</vt:lpstr>
      <vt:lpstr>Data Visualization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Car Sales Data: A Visual Exploration</dc:title>
  <dc:creator>Nigel Kaganzi</dc:creator>
  <cp:lastModifiedBy>Nigel Kaganzi</cp:lastModifiedBy>
  <cp:revision>1</cp:revision>
  <dcterms:created xsi:type="dcterms:W3CDTF">2024-03-19T15:39:42Z</dcterms:created>
  <dcterms:modified xsi:type="dcterms:W3CDTF">2024-03-19T15:45:36Z</dcterms:modified>
</cp:coreProperties>
</file>