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CC00"/>
    <a:srgbClr val="000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6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3A474-AB7F-4591-A82E-C96A7BE8F3C6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FE1C8-2392-4111-BE02-05F62D773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19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FE1C8-2392-4111-BE02-05F62D773AE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857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B950-46D6-4C6B-A1F5-26EFB9C3F4EA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C540-A3E6-473F-AF3A-68CC008AB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69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B950-46D6-4C6B-A1F5-26EFB9C3F4EA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C540-A3E6-473F-AF3A-68CC008AB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38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B950-46D6-4C6B-A1F5-26EFB9C3F4EA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C540-A3E6-473F-AF3A-68CC008AB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71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B950-46D6-4C6B-A1F5-26EFB9C3F4EA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C540-A3E6-473F-AF3A-68CC008AB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48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B950-46D6-4C6B-A1F5-26EFB9C3F4EA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C540-A3E6-473F-AF3A-68CC008AB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97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B950-46D6-4C6B-A1F5-26EFB9C3F4EA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C540-A3E6-473F-AF3A-68CC008AB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97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B950-46D6-4C6B-A1F5-26EFB9C3F4EA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C540-A3E6-473F-AF3A-68CC008AB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06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B950-46D6-4C6B-A1F5-26EFB9C3F4EA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C540-A3E6-473F-AF3A-68CC008AB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76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B950-46D6-4C6B-A1F5-26EFB9C3F4EA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C540-A3E6-473F-AF3A-68CC008AB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34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B950-46D6-4C6B-A1F5-26EFB9C3F4EA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C540-A3E6-473F-AF3A-68CC008AB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01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B950-46D6-4C6B-A1F5-26EFB9C3F4EA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C540-A3E6-473F-AF3A-68CC008AB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4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1B950-46D6-4C6B-A1F5-26EFB9C3F4EA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C540-A3E6-473F-AF3A-68CC008AB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67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47664" y="891286"/>
            <a:ext cx="5544616" cy="5346025"/>
          </a:xfrm>
          <a:prstGeom prst="ellipse">
            <a:avLst/>
          </a:prstGeom>
          <a:noFill/>
          <a:ln w="28575">
            <a:solidFill>
              <a:srgbClr val="0000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" name="Oval 4"/>
          <p:cNvSpPr/>
          <p:nvPr/>
        </p:nvSpPr>
        <p:spPr>
          <a:xfrm>
            <a:off x="2915816" y="891286"/>
            <a:ext cx="5630434" cy="53460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" name="Oval 5"/>
          <p:cNvSpPr/>
          <p:nvPr/>
        </p:nvSpPr>
        <p:spPr>
          <a:xfrm>
            <a:off x="2098402" y="1373629"/>
            <a:ext cx="3900328" cy="3490194"/>
          </a:xfrm>
          <a:prstGeom prst="ellipse">
            <a:avLst/>
          </a:prstGeom>
          <a:noFill/>
          <a:ln w="2857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" name="TextBox 6"/>
          <p:cNvSpPr txBox="1"/>
          <p:nvPr/>
        </p:nvSpPr>
        <p:spPr>
          <a:xfrm>
            <a:off x="242289" y="1182230"/>
            <a:ext cx="936104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AL</a:t>
            </a:r>
          </a:p>
          <a:p>
            <a:r>
              <a:rPr lang="en-GB" sz="2400" dirty="0" smtClean="0"/>
              <a:t>AM</a:t>
            </a:r>
          </a:p>
          <a:p>
            <a:r>
              <a:rPr lang="en-GB" sz="2400" dirty="0" smtClean="0"/>
              <a:t>BY</a:t>
            </a:r>
          </a:p>
          <a:p>
            <a:r>
              <a:rPr lang="en-GB" sz="2400" dirty="0" smtClean="0"/>
              <a:t>BA</a:t>
            </a:r>
          </a:p>
          <a:p>
            <a:r>
              <a:rPr lang="en-GB" sz="2400" dirty="0" smtClean="0"/>
              <a:t>GE</a:t>
            </a:r>
          </a:p>
          <a:p>
            <a:r>
              <a:rPr lang="en-GB" sz="2400" dirty="0" smtClean="0"/>
              <a:t>KZ</a:t>
            </a:r>
          </a:p>
          <a:p>
            <a:r>
              <a:rPr lang="en-GB" sz="2400" dirty="0" smtClean="0"/>
              <a:t>XK</a:t>
            </a:r>
          </a:p>
          <a:p>
            <a:r>
              <a:rPr lang="en-GB" sz="2400" dirty="0" smtClean="0"/>
              <a:t>MK</a:t>
            </a:r>
          </a:p>
          <a:p>
            <a:r>
              <a:rPr lang="en-GB" sz="2400" dirty="0" smtClean="0"/>
              <a:t>MD</a:t>
            </a:r>
            <a:endParaRPr lang="en-GB" sz="2400" dirty="0"/>
          </a:p>
          <a:p>
            <a:r>
              <a:rPr lang="en-GB" sz="2400" dirty="0" smtClean="0"/>
              <a:t>ME</a:t>
            </a:r>
          </a:p>
          <a:p>
            <a:r>
              <a:rPr lang="en-GB" sz="2400" dirty="0" smtClean="0"/>
              <a:t>RU</a:t>
            </a:r>
          </a:p>
          <a:p>
            <a:r>
              <a:rPr lang="en-GB" sz="2400" dirty="0" smtClean="0"/>
              <a:t>RS</a:t>
            </a:r>
          </a:p>
          <a:p>
            <a:r>
              <a:rPr lang="en-GB" sz="2400" dirty="0" smtClean="0"/>
              <a:t>TU</a:t>
            </a:r>
          </a:p>
          <a:p>
            <a:r>
              <a:rPr lang="en-GB" sz="2400" dirty="0" smtClean="0"/>
              <a:t>UA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15035" y="4602213"/>
            <a:ext cx="632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BG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60824" y="954586"/>
            <a:ext cx="667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UK</a:t>
            </a:r>
            <a:endParaRPr lang="en-GB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572962" y="2178862"/>
            <a:ext cx="45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IE</a:t>
            </a:r>
            <a:endParaRPr lang="en-GB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454013" y="3689752"/>
            <a:ext cx="577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CY</a:t>
            </a:r>
            <a:endParaRPr lang="en-GB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609466" y="1970299"/>
            <a:ext cx="1008112" cy="267765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GB" sz="2800" dirty="0" smtClean="0"/>
              <a:t>AT</a:t>
            </a:r>
          </a:p>
          <a:p>
            <a:r>
              <a:rPr lang="en-GB" sz="2800" dirty="0" smtClean="0"/>
              <a:t>BE</a:t>
            </a:r>
          </a:p>
          <a:p>
            <a:r>
              <a:rPr lang="en-GB" sz="2800" dirty="0" smtClean="0"/>
              <a:t>EE</a:t>
            </a:r>
          </a:p>
          <a:p>
            <a:r>
              <a:rPr lang="en-GB" sz="2800" dirty="0" smtClean="0"/>
              <a:t>FI</a:t>
            </a:r>
          </a:p>
          <a:p>
            <a:r>
              <a:rPr lang="en-GB" sz="2800" dirty="0" smtClean="0"/>
              <a:t>FR</a:t>
            </a:r>
          </a:p>
          <a:p>
            <a:r>
              <a:rPr lang="en-GB" sz="2800" dirty="0" smtClean="0"/>
              <a:t>DE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63724" y="1970299"/>
            <a:ext cx="6842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NL</a:t>
            </a:r>
          </a:p>
          <a:p>
            <a:r>
              <a:rPr lang="en-GB" sz="2800" dirty="0" smtClean="0"/>
              <a:t>PT</a:t>
            </a:r>
          </a:p>
          <a:p>
            <a:r>
              <a:rPr lang="en-GB" sz="2800" dirty="0" smtClean="0"/>
              <a:t>SK</a:t>
            </a:r>
          </a:p>
          <a:p>
            <a:r>
              <a:rPr lang="en-GB" sz="2800" dirty="0" smtClean="0"/>
              <a:t>SI</a:t>
            </a:r>
          </a:p>
          <a:p>
            <a:r>
              <a:rPr lang="en-GB" sz="2800" dirty="0" smtClean="0"/>
              <a:t>ES</a:t>
            </a:r>
            <a:endParaRPr lang="en-GB" sz="28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284669" y="2710476"/>
            <a:ext cx="6618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CZ</a:t>
            </a:r>
          </a:p>
          <a:p>
            <a:r>
              <a:rPr lang="en-GB" sz="2800" dirty="0" smtClean="0"/>
              <a:t>DK</a:t>
            </a:r>
          </a:p>
          <a:p>
            <a:r>
              <a:rPr lang="en-GB" sz="2800" dirty="0" smtClean="0"/>
              <a:t>HU</a:t>
            </a:r>
          </a:p>
          <a:p>
            <a:r>
              <a:rPr lang="en-GB" sz="2800" dirty="0" smtClean="0"/>
              <a:t>PL</a:t>
            </a:r>
          </a:p>
          <a:p>
            <a:r>
              <a:rPr lang="en-GB" sz="2800" dirty="0" smtClean="0"/>
              <a:t>SE</a:t>
            </a:r>
            <a:endParaRPr lang="en-GB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151914" y="2710476"/>
            <a:ext cx="9744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IS</a:t>
            </a:r>
          </a:p>
          <a:p>
            <a:r>
              <a:rPr lang="en-GB" sz="2800" dirty="0" smtClean="0"/>
              <a:t>LI</a:t>
            </a:r>
          </a:p>
          <a:p>
            <a:r>
              <a:rPr lang="en-GB" sz="2800" dirty="0" smtClean="0"/>
              <a:t>NO</a:t>
            </a:r>
          </a:p>
          <a:p>
            <a:r>
              <a:rPr lang="en-GB" sz="2800" dirty="0" smtClean="0"/>
              <a:t>CH</a:t>
            </a:r>
            <a:endParaRPr lang="en-GB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778496" y="2690336"/>
            <a:ext cx="7677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AD</a:t>
            </a:r>
          </a:p>
          <a:p>
            <a:r>
              <a:rPr lang="en-GB" sz="2800" dirty="0" smtClean="0"/>
              <a:t>MC</a:t>
            </a:r>
          </a:p>
          <a:p>
            <a:r>
              <a:rPr lang="en-GB" sz="2800" dirty="0" smtClean="0"/>
              <a:t>SM</a:t>
            </a:r>
          </a:p>
          <a:p>
            <a:r>
              <a:rPr lang="en-GB" sz="2800" dirty="0" smtClean="0"/>
              <a:t>VC</a:t>
            </a:r>
            <a:endParaRPr lang="en-GB" sz="28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563446" y="4093370"/>
            <a:ext cx="418246" cy="189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33077" y="5013569"/>
            <a:ext cx="527719" cy="74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75354" y="5384800"/>
            <a:ext cx="592219" cy="224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388963" y="5730724"/>
            <a:ext cx="694389" cy="253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28"/>
          <p:cNvSpPr txBox="1"/>
          <p:nvPr/>
        </p:nvSpPr>
        <p:spPr>
          <a:xfrm>
            <a:off x="2954767" y="4975624"/>
            <a:ext cx="622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HR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73436" y="5325723"/>
            <a:ext cx="735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RO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78011" y="401049"/>
            <a:ext cx="748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00007A"/>
                </a:solidFill>
              </a:rPr>
              <a:t>EU</a:t>
            </a:r>
            <a:endParaRPr lang="en-GB" b="1" dirty="0">
              <a:solidFill>
                <a:srgbClr val="00007A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47278" y="395211"/>
            <a:ext cx="192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C00000"/>
                </a:solidFill>
              </a:rPr>
              <a:t>Schengen</a:t>
            </a:r>
            <a:endParaRPr lang="en-GB" sz="2000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67572" y="4745786"/>
            <a:ext cx="1480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009900"/>
                </a:solidFill>
              </a:rPr>
              <a:t>Euro</a:t>
            </a:r>
            <a:endParaRPr lang="en-GB" sz="2000" b="1" dirty="0">
              <a:solidFill>
                <a:srgbClr val="0099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0" y="0"/>
            <a:ext cx="467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+mj-lt"/>
              </a:rPr>
              <a:t>Countries in Europe</a:t>
            </a:r>
            <a:endParaRPr lang="en-GB" sz="2400" b="1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78872" y="1970299"/>
            <a:ext cx="1436779" cy="310854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GB" sz="2800" dirty="0" smtClean="0"/>
              <a:t>GR</a:t>
            </a:r>
          </a:p>
          <a:p>
            <a:r>
              <a:rPr lang="en-GB" sz="2800" dirty="0" smtClean="0"/>
              <a:t>IT</a:t>
            </a:r>
          </a:p>
          <a:p>
            <a:r>
              <a:rPr lang="en-GB" sz="2800" dirty="0" smtClean="0"/>
              <a:t>LV</a:t>
            </a:r>
          </a:p>
          <a:p>
            <a:r>
              <a:rPr lang="en-GB" sz="2800" dirty="0" smtClean="0"/>
              <a:t>LT</a:t>
            </a:r>
          </a:p>
          <a:p>
            <a:r>
              <a:rPr lang="en-GB" sz="2800" dirty="0" smtClean="0"/>
              <a:t>LU</a:t>
            </a:r>
          </a:p>
          <a:p>
            <a:r>
              <a:rPr lang="en-GB" sz="2800" dirty="0" smtClean="0"/>
              <a:t>MT</a:t>
            </a:r>
          </a:p>
          <a:p>
            <a:endParaRPr lang="en-GB" sz="2800" dirty="0" smtClean="0"/>
          </a:p>
        </p:txBody>
      </p:sp>
      <p:sp>
        <p:nvSpPr>
          <p:cNvPr id="48" name="Oval 47"/>
          <p:cNvSpPr/>
          <p:nvPr/>
        </p:nvSpPr>
        <p:spPr>
          <a:xfrm>
            <a:off x="7761161" y="2595856"/>
            <a:ext cx="681936" cy="1976144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432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path" presetSubtype="0" fill="hold" grpId="0" nodeType="after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-3.05556E-6 -0.01619 L -0.38507 0.78135 " pathEditMode="relative" rAng="0" ptsTypes="AA" p14:bounceEnd="50000">
                                          <p:cBhvr>
                                            <p:cTn id="6" dur="5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9253" y="3986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path" presetSubtype="0" fill="hold" grpId="0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-3.05556E-6 -0.01619 L -0.38507 0.78135 " pathEditMode="relative" rAng="0" ptsTypes="AA">
                                          <p:cBhvr>
                                            <p:cTn id="6" dur="5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9253" y="3986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7284</TotalTime>
  <Words>57</Words>
  <Application>Microsoft Office PowerPoint</Application>
  <PresentationFormat>On-screen Show (4:3)</PresentationFormat>
  <Paragraphs>55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16</cp:revision>
  <dcterms:created xsi:type="dcterms:W3CDTF">2020-01-22T20:22:51Z</dcterms:created>
  <dcterms:modified xsi:type="dcterms:W3CDTF">2020-01-27T21:47:47Z</dcterms:modified>
</cp:coreProperties>
</file>