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4A4C-46D4-40A0-900C-55FE88977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8D70A1-22F1-4EFE-ADFE-888A78DD3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53F24-ABB9-48D5-AC0F-0813375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59B65-8B65-413F-9FD3-B9D2C9B0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C96B7-5C86-43F8-BAC1-AA489083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880FA-BF61-44A1-9B04-1D21EF4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112840-B8EA-4385-B489-8C11B48D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84297-6836-44C6-B02A-855EB183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8288E-565F-4A51-8F00-619628DB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2E44D-C9CB-4691-B6C1-8F991C4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7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ADE607-8522-4378-8933-183DFA47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C7BECD-30D7-4A3D-81F8-88098E97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2DDA4-B35C-41CE-8C30-14830378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4B9D47-2539-4FE6-A4B1-89D8AFA2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CD25E-8336-4EF9-B5BB-0A9F909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2B7E-ACB4-41F5-BC6C-B70417D1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7B868-EAED-4965-97BA-B57B7FC4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6F1DC-D203-4ED8-8D61-927CDC31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964EA-A2D4-437A-B25A-138A5791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592F7-99E0-4934-A087-49A366F1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B2499-387F-40C5-A71D-3C59193F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4A14E-E3A6-4653-A555-0765ADD0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F5170-DF01-422A-A98C-DB86390C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1C0C7-4E21-4CA1-AFD2-78A57E2B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774C2-1609-42F3-A388-B46CF67E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9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52D3-0D23-4F7F-9895-9069CCB9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406E1-D60E-44CF-937D-1EF34CE9E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156DB1-79CF-4F2B-B7BF-85A1109D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AFE56-E856-4FC3-B86B-A0F33C11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102EEA-6D1B-48D8-86E9-74D26D71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47543-7E12-49A3-8CC6-9D4B34D6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48D00-523B-4153-90F5-07548DEF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B358EC-F8D6-4203-BCC5-8A8B1893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6922EF-519A-4BE9-80F4-9FC82AE8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1406B8-EE71-4008-A88D-80D091BEC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31AD4F-A505-4A69-A342-230E574A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A94F4D-0AB7-45CB-8F79-F1881BE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07FEDD-E59F-4DDB-B31D-88E497C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4F40B5-CCEE-45F8-9AB2-3168EED2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FC01C-E33A-4F5A-8CF0-4D84361E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15CC2-A0D8-4F8C-ADFE-9881D4B7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9A9FA5-7708-4199-873D-CDA99DC2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D69DFB-994C-4176-AFF0-92DF123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1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2412BA-C79A-442A-AED5-F8BCDA3C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F98E48-10E7-456D-B413-181D1E58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2BF2CC-5769-49CE-BFDB-1C19E787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85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9BBD7-E0DE-4B11-89E9-27B90372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FFAEB-D607-4D78-AABF-BF0A9469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AAE77C-3484-4482-B55D-5D4D0964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995A2-AC1D-4611-83E9-C725F03A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94FE29-1AFF-4E06-B462-A043387A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BC5752-C550-4C6A-925B-BC5B948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C4229-DF36-42D1-B512-F5F1072A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A9CF50-ECB1-4A9A-8E2C-132935817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7B54E-3245-43D5-94B3-1BCF5E65F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54FCDD-32D8-45B2-B6ED-132188D9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F30850-18CC-4C07-AD76-D79069C7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CF37A5-9377-4B70-BBA7-BA720971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2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FC851E-C6FC-4D14-99D8-4CE6CE44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171FC8-4F49-4BB2-9D20-BE05D32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C3061-49D1-4536-89D9-65EB06C6E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3CF3-0533-4C97-905A-84BD8B06C3E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1A07C-4216-4952-8DBC-D4A128E80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7B038-05BA-4736-9E09-A6A83C1CF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8010-1E3F-451C-ACD4-4EE840E0F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F26FA7D7-B036-4D79-A08A-6A800686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24" y="821245"/>
            <a:ext cx="362001" cy="40963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8CB19DB-62EF-4F1A-89DB-6BFCE797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56" y="1787839"/>
            <a:ext cx="260698" cy="295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59EE22-6CCC-48F7-9AED-AA30B780C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40" y="1787839"/>
            <a:ext cx="260698" cy="295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C7E44A-52D7-4D0F-B9BD-79AB33CB9861}"/>
              </a:ext>
            </a:extLst>
          </p:cNvPr>
          <p:cNvSpPr/>
          <p:nvPr/>
        </p:nvSpPr>
        <p:spPr>
          <a:xfrm>
            <a:off x="2369975" y="681135"/>
            <a:ext cx="8052318" cy="534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C9283-0359-4CD5-BBD1-94BD1478C790}"/>
              </a:ext>
            </a:extLst>
          </p:cNvPr>
          <p:cNvSpPr/>
          <p:nvPr/>
        </p:nvSpPr>
        <p:spPr>
          <a:xfrm>
            <a:off x="2944535" y="1736520"/>
            <a:ext cx="3045203" cy="160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F4A9874-AA1C-4963-B931-73273B7F9A3E}"/>
              </a:ext>
            </a:extLst>
          </p:cNvPr>
          <p:cNvCxnSpPr>
            <a:cxnSpLocks/>
          </p:cNvCxnSpPr>
          <p:nvPr/>
        </p:nvCxnSpPr>
        <p:spPr>
          <a:xfrm flipH="1">
            <a:off x="2515953" y="2537667"/>
            <a:ext cx="34190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3A1C4C9-4728-494A-AE0A-ED4CEAFA2039}"/>
              </a:ext>
            </a:extLst>
          </p:cNvPr>
          <p:cNvSpPr txBox="1"/>
          <p:nvPr/>
        </p:nvSpPr>
        <p:spPr>
          <a:xfrm>
            <a:off x="5309118" y="830727"/>
            <a:ext cx="217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subsystem</a:t>
            </a:r>
            <a:r>
              <a:rPr lang="de-DE" dirty="0"/>
              <a:t>&gt;&gt;</a:t>
            </a:r>
          </a:p>
          <a:p>
            <a:pPr algn="ctr"/>
            <a:r>
              <a:rPr lang="de-DE" b="1" dirty="0"/>
              <a:t>App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F25C6A-7890-4732-96FF-85E9898921CF}"/>
              </a:ext>
            </a:extLst>
          </p:cNvPr>
          <p:cNvSpPr/>
          <p:nvPr/>
        </p:nvSpPr>
        <p:spPr>
          <a:xfrm>
            <a:off x="6972760" y="1736519"/>
            <a:ext cx="3045203" cy="160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C452EA-7C53-48AD-9C77-4DC933D26850}"/>
              </a:ext>
            </a:extLst>
          </p:cNvPr>
          <p:cNvSpPr txBox="1"/>
          <p:nvPr/>
        </p:nvSpPr>
        <p:spPr>
          <a:xfrm>
            <a:off x="3359908" y="2540252"/>
            <a:ext cx="22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modul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Bluetooth-Interface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740A8B9-CA4B-4750-993F-FDCF67345124}"/>
              </a:ext>
            </a:extLst>
          </p:cNvPr>
          <p:cNvGrpSpPr/>
          <p:nvPr/>
        </p:nvGrpSpPr>
        <p:grpSpPr>
          <a:xfrm>
            <a:off x="2944535" y="3889701"/>
            <a:ext cx="3045203" cy="1602297"/>
            <a:chOff x="2944535" y="3889701"/>
            <a:chExt cx="3045203" cy="1602297"/>
          </a:xfrm>
          <a:noFill/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00B4EF63-DE3E-4948-BEF2-B77786DD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040" y="3942393"/>
              <a:ext cx="260698" cy="295000"/>
            </a:xfrm>
            <a:prstGeom prst="rect">
              <a:avLst/>
            </a:prstGeom>
            <a:grpFill/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C4BCBD8-0ED3-471A-AD77-FC840CDC7DB5}"/>
                </a:ext>
              </a:extLst>
            </p:cNvPr>
            <p:cNvSpPr/>
            <p:nvPr/>
          </p:nvSpPr>
          <p:spPr>
            <a:xfrm>
              <a:off x="2944535" y="3889701"/>
              <a:ext cx="3045203" cy="16022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FE4A19D-1713-4551-ABA9-0570FBD7F9DD}"/>
                </a:ext>
              </a:extLst>
            </p:cNvPr>
            <p:cNvSpPr txBox="1"/>
            <p:nvPr/>
          </p:nvSpPr>
          <p:spPr>
            <a:xfrm>
              <a:off x="3359908" y="4675348"/>
              <a:ext cx="22144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&lt;&lt;</a:t>
              </a:r>
              <a:r>
                <a:rPr lang="de-DE" dirty="0" err="1"/>
                <a:t>modul</a:t>
              </a:r>
              <a:r>
                <a:rPr lang="de-DE" dirty="0"/>
                <a:t>&gt;&gt;</a:t>
              </a:r>
            </a:p>
            <a:p>
              <a:pPr algn="ctr"/>
              <a:r>
                <a:rPr lang="de-DE" dirty="0"/>
                <a:t>Controller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FF87B15C-348E-4B11-B7CF-EA3B7BE3D548}"/>
              </a:ext>
            </a:extLst>
          </p:cNvPr>
          <p:cNvSpPr txBox="1"/>
          <p:nvPr/>
        </p:nvSpPr>
        <p:spPr>
          <a:xfrm>
            <a:off x="7388134" y="2504130"/>
            <a:ext cx="22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modul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Seitenmodell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2402E5E-4CA6-444B-BAD1-2D3B6B48E8C3}"/>
              </a:ext>
            </a:extLst>
          </p:cNvPr>
          <p:cNvCxnSpPr>
            <a:cxnSpLocks/>
          </p:cNvCxnSpPr>
          <p:nvPr/>
        </p:nvCxnSpPr>
        <p:spPr>
          <a:xfrm flipV="1">
            <a:off x="4348065" y="3429001"/>
            <a:ext cx="1" cy="3655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F2EB164-FC44-4D86-8F8F-138114718697}"/>
              </a:ext>
            </a:extLst>
          </p:cNvPr>
          <p:cNvSpPr txBox="1"/>
          <p:nvPr/>
        </p:nvSpPr>
        <p:spPr>
          <a:xfrm>
            <a:off x="967830" y="1787839"/>
            <a:ext cx="148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Bluetooth</a:t>
            </a:r>
          </a:p>
          <a:p>
            <a:r>
              <a:rPr lang="de-DE" dirty="0"/>
              <a:t>Eingabegerät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10FDCE-F6D0-4C8F-8197-05308C4F9424}"/>
              </a:ext>
            </a:extLst>
          </p:cNvPr>
          <p:cNvCxnSpPr>
            <a:cxnSpLocks/>
          </p:cNvCxnSpPr>
          <p:nvPr/>
        </p:nvCxnSpPr>
        <p:spPr>
          <a:xfrm flipV="1">
            <a:off x="6096000" y="3354204"/>
            <a:ext cx="789992" cy="492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C4F1A2D-E954-4CFE-8EFE-741CDD280FDB}"/>
              </a:ext>
            </a:extLst>
          </p:cNvPr>
          <p:cNvSpPr/>
          <p:nvPr/>
        </p:nvSpPr>
        <p:spPr>
          <a:xfrm>
            <a:off x="2292630" y="2464222"/>
            <a:ext cx="149851" cy="148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0565884-EE9D-4836-9184-5BBA528DE713}"/>
              </a:ext>
            </a:extLst>
          </p:cNvPr>
          <p:cNvSpPr/>
          <p:nvPr/>
        </p:nvSpPr>
        <p:spPr>
          <a:xfrm>
            <a:off x="10347367" y="4616807"/>
            <a:ext cx="149851" cy="148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535F4AD-C6E6-445B-B580-73475AAAB076}"/>
              </a:ext>
            </a:extLst>
          </p:cNvPr>
          <p:cNvSpPr/>
          <p:nvPr/>
        </p:nvSpPr>
        <p:spPr>
          <a:xfrm>
            <a:off x="10832841" y="4616807"/>
            <a:ext cx="149851" cy="148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E267CB0-97CF-4990-9509-4017857866C6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>
            <a:off x="10497218" y="4690849"/>
            <a:ext cx="335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D0A8B9F-E5A5-4B2C-9D67-B06811CA0BF0}"/>
              </a:ext>
            </a:extLst>
          </p:cNvPr>
          <p:cNvCxnSpPr>
            <a:cxnSpLocks/>
          </p:cNvCxnSpPr>
          <p:nvPr/>
        </p:nvCxnSpPr>
        <p:spPr>
          <a:xfrm flipH="1" flipV="1">
            <a:off x="6142138" y="4675349"/>
            <a:ext cx="4130304" cy="15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8826158-45E8-4F89-AC01-D93E68F10E8B}"/>
              </a:ext>
            </a:extLst>
          </p:cNvPr>
          <p:cNvSpPr txBox="1"/>
          <p:nvPr/>
        </p:nvSpPr>
        <p:spPr>
          <a:xfrm>
            <a:off x="10461716" y="4210454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Frontend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E56272C-814D-4278-B415-5F125DCE91A6}"/>
              </a:ext>
            </a:extLst>
          </p:cNvPr>
          <p:cNvSpPr/>
          <p:nvPr/>
        </p:nvSpPr>
        <p:spPr>
          <a:xfrm>
            <a:off x="1812425" y="2464222"/>
            <a:ext cx="149851" cy="148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09306BD-093B-433A-845B-CAA3AF77E45C}"/>
              </a:ext>
            </a:extLst>
          </p:cNvPr>
          <p:cNvCxnSpPr>
            <a:cxnSpLocks/>
          </p:cNvCxnSpPr>
          <p:nvPr/>
        </p:nvCxnSpPr>
        <p:spPr>
          <a:xfrm>
            <a:off x="1957007" y="2538069"/>
            <a:ext cx="335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5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F26FA7D7-B036-4D79-A08A-6A800686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60" y="1090540"/>
            <a:ext cx="362001" cy="40963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8CB19DB-62EF-4F1A-89DB-6BFCE797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92" y="2934423"/>
            <a:ext cx="260698" cy="295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59EE22-6CCC-48F7-9AED-AA30B780C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76" y="2934423"/>
            <a:ext cx="260698" cy="295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C7E44A-52D7-4D0F-B9BD-79AB33CB9861}"/>
              </a:ext>
            </a:extLst>
          </p:cNvPr>
          <p:cNvSpPr/>
          <p:nvPr/>
        </p:nvSpPr>
        <p:spPr>
          <a:xfrm>
            <a:off x="2367556" y="970384"/>
            <a:ext cx="8052318" cy="510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C9283-0359-4CD5-BBD1-94BD1478C790}"/>
              </a:ext>
            </a:extLst>
          </p:cNvPr>
          <p:cNvSpPr/>
          <p:nvPr/>
        </p:nvSpPr>
        <p:spPr>
          <a:xfrm>
            <a:off x="2953871" y="2883104"/>
            <a:ext cx="3045203" cy="160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F4A9874-AA1C-4963-B931-73273B7F9A3E}"/>
              </a:ext>
            </a:extLst>
          </p:cNvPr>
          <p:cNvCxnSpPr>
            <a:cxnSpLocks/>
          </p:cNvCxnSpPr>
          <p:nvPr/>
        </p:nvCxnSpPr>
        <p:spPr>
          <a:xfrm flipH="1">
            <a:off x="2525289" y="3684251"/>
            <a:ext cx="34190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3A1C4C9-4728-494A-AE0A-ED4CEAFA2039}"/>
              </a:ext>
            </a:extLst>
          </p:cNvPr>
          <p:cNvSpPr txBox="1"/>
          <p:nvPr/>
        </p:nvSpPr>
        <p:spPr>
          <a:xfrm>
            <a:off x="5306698" y="1329374"/>
            <a:ext cx="217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system</a:t>
            </a:r>
            <a:r>
              <a:rPr lang="de-DE" dirty="0"/>
              <a:t>&gt;&gt;</a:t>
            </a:r>
          </a:p>
          <a:p>
            <a:pPr algn="ctr"/>
            <a:r>
              <a:rPr lang="de-DE" b="1" dirty="0"/>
              <a:t>Matchpunktezähler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F25C6A-7890-4732-96FF-85E9898921CF}"/>
              </a:ext>
            </a:extLst>
          </p:cNvPr>
          <p:cNvSpPr/>
          <p:nvPr/>
        </p:nvSpPr>
        <p:spPr>
          <a:xfrm>
            <a:off x="6982096" y="2883103"/>
            <a:ext cx="3045203" cy="160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C452EA-7C53-48AD-9C77-4DC933D26850}"/>
              </a:ext>
            </a:extLst>
          </p:cNvPr>
          <p:cNvSpPr txBox="1"/>
          <p:nvPr/>
        </p:nvSpPr>
        <p:spPr>
          <a:xfrm>
            <a:off x="3369244" y="3686836"/>
            <a:ext cx="22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subsystem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App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F87B15C-348E-4B11-B7CF-EA3B7BE3D548}"/>
              </a:ext>
            </a:extLst>
          </p:cNvPr>
          <p:cNvSpPr txBox="1"/>
          <p:nvPr/>
        </p:nvSpPr>
        <p:spPr>
          <a:xfrm>
            <a:off x="7397470" y="3650714"/>
            <a:ext cx="22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subsystem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Frontend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2EB164-FC44-4D86-8F8F-138114718697}"/>
              </a:ext>
            </a:extLst>
          </p:cNvPr>
          <p:cNvSpPr txBox="1"/>
          <p:nvPr/>
        </p:nvSpPr>
        <p:spPr>
          <a:xfrm>
            <a:off x="891697" y="2980974"/>
            <a:ext cx="148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Bluetooth</a:t>
            </a:r>
          </a:p>
          <a:p>
            <a:r>
              <a:rPr lang="de-DE" dirty="0"/>
              <a:t>Eingabegerät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10FDCE-F6D0-4C8F-8197-05308C4F9424}"/>
              </a:ext>
            </a:extLst>
          </p:cNvPr>
          <p:cNvCxnSpPr>
            <a:cxnSpLocks/>
          </p:cNvCxnSpPr>
          <p:nvPr/>
        </p:nvCxnSpPr>
        <p:spPr>
          <a:xfrm flipH="1" flipV="1">
            <a:off x="6027067" y="3684253"/>
            <a:ext cx="896254" cy="25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C4F1A2D-E954-4CFE-8EFE-741CDD280FDB}"/>
              </a:ext>
            </a:extLst>
          </p:cNvPr>
          <p:cNvSpPr/>
          <p:nvPr/>
        </p:nvSpPr>
        <p:spPr>
          <a:xfrm>
            <a:off x="2301966" y="3610806"/>
            <a:ext cx="149851" cy="148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552ABF7-A84A-43FC-9D67-A72515EDEE89}"/>
              </a:ext>
            </a:extLst>
          </p:cNvPr>
          <p:cNvSpPr/>
          <p:nvPr/>
        </p:nvSpPr>
        <p:spPr>
          <a:xfrm>
            <a:off x="10356703" y="3576672"/>
            <a:ext cx="149851" cy="148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6D24A7F-CD0A-4383-9AB2-82241EB2A019}"/>
              </a:ext>
            </a:extLst>
          </p:cNvPr>
          <p:cNvCxnSpPr>
            <a:cxnSpLocks/>
          </p:cNvCxnSpPr>
          <p:nvPr/>
        </p:nvCxnSpPr>
        <p:spPr>
          <a:xfrm flipH="1">
            <a:off x="10045717" y="3650713"/>
            <a:ext cx="271444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45DD646-C2D8-404E-91F1-C16ACAD6FBD5}"/>
              </a:ext>
            </a:extLst>
          </p:cNvPr>
          <p:cNvSpPr txBox="1"/>
          <p:nvPr/>
        </p:nvSpPr>
        <p:spPr>
          <a:xfrm>
            <a:off x="10419874" y="3244334"/>
            <a:ext cx="10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8986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48B5FC2-7004-4108-9A4C-1F1217301E29}"/>
              </a:ext>
            </a:extLst>
          </p:cNvPr>
          <p:cNvGrpSpPr/>
          <p:nvPr/>
        </p:nvGrpSpPr>
        <p:grpSpPr>
          <a:xfrm>
            <a:off x="3456407" y="1922106"/>
            <a:ext cx="4739457" cy="2796745"/>
            <a:chOff x="2953871" y="2883104"/>
            <a:chExt cx="3045203" cy="1602297"/>
          </a:xfrm>
          <a:noFill/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CBA6649-0A09-4BDD-B765-C891B14DB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376" y="2934423"/>
              <a:ext cx="260698" cy="295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74502C8-FB1B-4DDC-BC9C-C826AA42E6C1}"/>
                </a:ext>
              </a:extLst>
            </p:cNvPr>
            <p:cNvSpPr/>
            <p:nvPr/>
          </p:nvSpPr>
          <p:spPr>
            <a:xfrm>
              <a:off x="2953871" y="2883104"/>
              <a:ext cx="3045203" cy="16022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6321AF44-785F-4D11-BBD1-19ED91B36B05}"/>
              </a:ext>
            </a:extLst>
          </p:cNvPr>
          <p:cNvSpPr txBox="1"/>
          <p:nvPr/>
        </p:nvSpPr>
        <p:spPr>
          <a:xfrm>
            <a:off x="4803322" y="2997312"/>
            <a:ext cx="20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system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Matchpunktezähler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290ED68-80E3-4AC0-BB99-4144FFE55D47}"/>
              </a:ext>
            </a:extLst>
          </p:cNvPr>
          <p:cNvGrpSpPr/>
          <p:nvPr/>
        </p:nvGrpSpPr>
        <p:grpSpPr>
          <a:xfrm>
            <a:off x="567908" y="443314"/>
            <a:ext cx="1464847" cy="2246723"/>
            <a:chOff x="1982753" y="1103289"/>
            <a:chExt cx="1352939" cy="2261346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552A212-F21E-4D78-8644-438ED5661599}"/>
                </a:ext>
              </a:extLst>
            </p:cNvPr>
            <p:cNvGrpSpPr/>
            <p:nvPr/>
          </p:nvGrpSpPr>
          <p:grpSpPr>
            <a:xfrm>
              <a:off x="1982753" y="1103289"/>
              <a:ext cx="1352939" cy="2261346"/>
              <a:chOff x="1982753" y="1103289"/>
              <a:chExt cx="1352939" cy="2261346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2C043006-94D2-4920-B0AF-AB3BF07F07F0}"/>
                  </a:ext>
                </a:extLst>
              </p:cNvPr>
              <p:cNvSpPr/>
              <p:nvPr/>
            </p:nvSpPr>
            <p:spPr>
              <a:xfrm>
                <a:off x="2258008" y="1103289"/>
                <a:ext cx="802433" cy="75578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noFill/>
                </a:endParaRPr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2BC45B53-CBBA-4C90-965D-61F5C906C0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9224" y="1859069"/>
                <a:ext cx="1" cy="9784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351E50E-A971-47B6-B2DB-F801593F9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2753" y="2066208"/>
                <a:ext cx="135293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29AAFA97-20F6-4A9E-87B3-E3B7E4B4F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434" y="2837537"/>
                <a:ext cx="499790" cy="52709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B5D9779-FEC9-427B-921A-5331355102A4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23" y="2837537"/>
              <a:ext cx="469641" cy="5270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20C03D3-CC3F-4A1E-B2E5-9BA9E83C362D}"/>
              </a:ext>
            </a:extLst>
          </p:cNvPr>
          <p:cNvCxnSpPr>
            <a:cxnSpLocks/>
          </p:cNvCxnSpPr>
          <p:nvPr/>
        </p:nvCxnSpPr>
        <p:spPr>
          <a:xfrm>
            <a:off x="2038546" y="1936112"/>
            <a:ext cx="1423651" cy="4215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0DA6ECF-DA51-4F52-BC91-374FF39E30EE}"/>
              </a:ext>
            </a:extLst>
          </p:cNvPr>
          <p:cNvSpPr txBox="1"/>
          <p:nvPr/>
        </p:nvSpPr>
        <p:spPr>
          <a:xfrm>
            <a:off x="784003" y="273257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Bediener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9E5F9A8-4D9F-4622-B6C5-0A7D48393CDC}"/>
              </a:ext>
            </a:extLst>
          </p:cNvPr>
          <p:cNvSpPr txBox="1"/>
          <p:nvPr/>
        </p:nvSpPr>
        <p:spPr>
          <a:xfrm>
            <a:off x="2032755" y="156678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1..*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6B20F05-A351-4E15-B8BD-E232356E9F6A}"/>
              </a:ext>
            </a:extLst>
          </p:cNvPr>
          <p:cNvCxnSpPr>
            <a:cxnSpLocks/>
          </p:cNvCxnSpPr>
          <p:nvPr/>
        </p:nvCxnSpPr>
        <p:spPr>
          <a:xfrm>
            <a:off x="8195867" y="4091525"/>
            <a:ext cx="1423651" cy="4215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E2921AF-41BD-4DCC-9589-5DBA5A5156A3}"/>
              </a:ext>
            </a:extLst>
          </p:cNvPr>
          <p:cNvSpPr txBox="1"/>
          <p:nvPr/>
        </p:nvSpPr>
        <p:spPr>
          <a:xfrm>
            <a:off x="9786688" y="6008883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Beobachter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22BF0BE-A724-428F-B12D-F9E8D525D96F}"/>
              </a:ext>
            </a:extLst>
          </p:cNvPr>
          <p:cNvSpPr txBox="1"/>
          <p:nvPr/>
        </p:nvSpPr>
        <p:spPr>
          <a:xfrm>
            <a:off x="9155190" y="40386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0..*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572B68E-5FE2-4F86-94BE-CE0BDFA8D78E}"/>
              </a:ext>
            </a:extLst>
          </p:cNvPr>
          <p:cNvGrpSpPr/>
          <p:nvPr/>
        </p:nvGrpSpPr>
        <p:grpSpPr>
          <a:xfrm>
            <a:off x="9687708" y="3762160"/>
            <a:ext cx="1464847" cy="2246723"/>
            <a:chOff x="1982753" y="1103289"/>
            <a:chExt cx="1352939" cy="226134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090E66E2-E556-4F89-80CA-35BD1A4D31E4}"/>
                </a:ext>
              </a:extLst>
            </p:cNvPr>
            <p:cNvGrpSpPr/>
            <p:nvPr/>
          </p:nvGrpSpPr>
          <p:grpSpPr>
            <a:xfrm>
              <a:off x="1982753" y="1103289"/>
              <a:ext cx="1352939" cy="2261346"/>
              <a:chOff x="1982753" y="1103289"/>
              <a:chExt cx="1352939" cy="2261346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E2DB91C0-5B11-48FB-BD9D-3461C62EBB3D}"/>
                  </a:ext>
                </a:extLst>
              </p:cNvPr>
              <p:cNvSpPr/>
              <p:nvPr/>
            </p:nvSpPr>
            <p:spPr>
              <a:xfrm>
                <a:off x="2258008" y="1103289"/>
                <a:ext cx="802433" cy="75578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noFill/>
                </a:endParaRPr>
              </a:p>
            </p:txBody>
          </p: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AE35582F-6BF0-4E35-8B5C-C05C330AC5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9224" y="1859069"/>
                <a:ext cx="1" cy="9784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BAF407BB-51D0-4DF0-BC9B-926459A752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2753" y="2066208"/>
                <a:ext cx="135293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D7496EC-3784-49AD-ADAB-515F5F339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434" y="2837537"/>
                <a:ext cx="499790" cy="52709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C1F5A2C-CF7D-42E8-9B76-6915366936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23" y="2837537"/>
              <a:ext cx="469641" cy="5270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714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48B5FC2-7004-4108-9A4C-1F1217301E29}"/>
              </a:ext>
            </a:extLst>
          </p:cNvPr>
          <p:cNvGrpSpPr/>
          <p:nvPr/>
        </p:nvGrpSpPr>
        <p:grpSpPr>
          <a:xfrm>
            <a:off x="3885616" y="2118049"/>
            <a:ext cx="4739457" cy="2796745"/>
            <a:chOff x="2953871" y="2883104"/>
            <a:chExt cx="3045203" cy="160229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CBA6649-0A09-4BDD-B765-C891B14DB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376" y="2934423"/>
              <a:ext cx="260698" cy="295000"/>
            </a:xfrm>
            <a:prstGeom prst="rect">
              <a:avLst/>
            </a:prstGeom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74502C8-FB1B-4DDC-BC9C-C826AA42E6C1}"/>
                </a:ext>
              </a:extLst>
            </p:cNvPr>
            <p:cNvSpPr/>
            <p:nvPr/>
          </p:nvSpPr>
          <p:spPr>
            <a:xfrm>
              <a:off x="2953871" y="2883104"/>
              <a:ext cx="3045203" cy="1602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6321AF44-785F-4D11-BBD1-19ED91B36B05}"/>
              </a:ext>
            </a:extLst>
          </p:cNvPr>
          <p:cNvSpPr txBox="1"/>
          <p:nvPr/>
        </p:nvSpPr>
        <p:spPr>
          <a:xfrm>
            <a:off x="5232531" y="3193255"/>
            <a:ext cx="20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system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Matchpunktezähler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20C03D3-CC3F-4A1E-B2E5-9BA9E83C362D}"/>
              </a:ext>
            </a:extLst>
          </p:cNvPr>
          <p:cNvCxnSpPr>
            <a:cxnSpLocks/>
          </p:cNvCxnSpPr>
          <p:nvPr/>
        </p:nvCxnSpPr>
        <p:spPr>
          <a:xfrm>
            <a:off x="2582084" y="3404019"/>
            <a:ext cx="130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0DA6ECF-DA51-4F52-BC91-374FF39E30EE}"/>
              </a:ext>
            </a:extLst>
          </p:cNvPr>
          <p:cNvSpPr txBox="1"/>
          <p:nvPr/>
        </p:nvSpPr>
        <p:spPr>
          <a:xfrm>
            <a:off x="1557971" y="3847522"/>
            <a:ext cx="1407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Bluetooth-</a:t>
            </a:r>
          </a:p>
          <a:p>
            <a:pPr algn="ctr"/>
            <a:r>
              <a:rPr lang="de-DE" dirty="0"/>
              <a:t>Eingabegerät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6B20F05-A351-4E15-B8BD-E232356E9F6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625072" y="3516420"/>
            <a:ext cx="9464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6F3CE99-4B49-48A7-B204-8B03B5B47822}"/>
              </a:ext>
            </a:extLst>
          </p:cNvPr>
          <p:cNvSpPr/>
          <p:nvPr/>
        </p:nvSpPr>
        <p:spPr>
          <a:xfrm>
            <a:off x="1859140" y="305553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876030-476C-4796-BE3F-E74EF64E8B7D}"/>
              </a:ext>
            </a:extLst>
          </p:cNvPr>
          <p:cNvSpPr txBox="1"/>
          <p:nvPr/>
        </p:nvSpPr>
        <p:spPr>
          <a:xfrm>
            <a:off x="2920590" y="3046203"/>
            <a:ext cx="62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BTLE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B43AC6A-AD0D-4843-BD95-52C3C585BDC8}"/>
              </a:ext>
            </a:extLst>
          </p:cNvPr>
          <p:cNvSpPr/>
          <p:nvPr/>
        </p:nvSpPr>
        <p:spPr>
          <a:xfrm>
            <a:off x="9571549" y="315642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3FF3775-BF0F-4B0A-94EB-BC4798E51EE4}"/>
              </a:ext>
            </a:extLst>
          </p:cNvPr>
          <p:cNvSpPr txBox="1"/>
          <p:nvPr/>
        </p:nvSpPr>
        <p:spPr>
          <a:xfrm>
            <a:off x="8760749" y="3142423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C70E07-F1C7-478C-8D2F-25592C76B156}"/>
              </a:ext>
            </a:extLst>
          </p:cNvPr>
          <p:cNvSpPr txBox="1"/>
          <p:nvPr/>
        </p:nvSpPr>
        <p:spPr>
          <a:xfrm>
            <a:off x="9453822" y="3940974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87557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Springer</dc:creator>
  <cp:lastModifiedBy>Maximilian Springer</cp:lastModifiedBy>
  <cp:revision>12</cp:revision>
  <dcterms:created xsi:type="dcterms:W3CDTF">2020-12-17T16:10:49Z</dcterms:created>
  <dcterms:modified xsi:type="dcterms:W3CDTF">2020-12-17T21:50:15Z</dcterms:modified>
</cp:coreProperties>
</file>