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581-DC80-49AC-AA0F-9AD0047101ED}" type="datetimeFigureOut">
              <a:rPr lang="en-SG" smtClean="0"/>
              <a:t>28/6/2014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1499-8777-4571-9B5B-5E3EE69B9B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565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581-DC80-49AC-AA0F-9AD0047101ED}" type="datetimeFigureOut">
              <a:rPr lang="en-SG" smtClean="0"/>
              <a:t>28/6/2014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1499-8777-4571-9B5B-5E3EE69B9B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784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581-DC80-49AC-AA0F-9AD0047101ED}" type="datetimeFigureOut">
              <a:rPr lang="en-SG" smtClean="0"/>
              <a:t>28/6/2014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1499-8777-4571-9B5B-5E3EE69B9B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877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581-DC80-49AC-AA0F-9AD0047101ED}" type="datetimeFigureOut">
              <a:rPr lang="en-SG" smtClean="0"/>
              <a:t>28/6/2014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1499-8777-4571-9B5B-5E3EE69B9B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523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581-DC80-49AC-AA0F-9AD0047101ED}" type="datetimeFigureOut">
              <a:rPr lang="en-SG" smtClean="0"/>
              <a:t>28/6/2014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1499-8777-4571-9B5B-5E3EE69B9B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26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581-DC80-49AC-AA0F-9AD0047101ED}" type="datetimeFigureOut">
              <a:rPr lang="en-SG" smtClean="0"/>
              <a:t>28/6/2014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1499-8777-4571-9B5B-5E3EE69B9B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826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581-DC80-49AC-AA0F-9AD0047101ED}" type="datetimeFigureOut">
              <a:rPr lang="en-SG" smtClean="0"/>
              <a:t>28/6/2014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1499-8777-4571-9B5B-5E3EE69B9B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074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581-DC80-49AC-AA0F-9AD0047101ED}" type="datetimeFigureOut">
              <a:rPr lang="en-SG" smtClean="0"/>
              <a:t>28/6/2014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1499-8777-4571-9B5B-5E3EE69B9B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264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581-DC80-49AC-AA0F-9AD0047101ED}" type="datetimeFigureOut">
              <a:rPr lang="en-SG" smtClean="0"/>
              <a:t>28/6/2014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1499-8777-4571-9B5B-5E3EE69B9B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35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581-DC80-49AC-AA0F-9AD0047101ED}" type="datetimeFigureOut">
              <a:rPr lang="en-SG" smtClean="0"/>
              <a:t>28/6/2014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1499-8777-4571-9B5B-5E3EE69B9B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618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D581-DC80-49AC-AA0F-9AD0047101ED}" type="datetimeFigureOut">
              <a:rPr lang="en-SG" smtClean="0"/>
              <a:t>28/6/2014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1499-8777-4571-9B5B-5E3EE69B9B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164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FD581-DC80-49AC-AA0F-9AD0047101ED}" type="datetimeFigureOut">
              <a:rPr lang="en-SG" smtClean="0"/>
              <a:t>28/6/2014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71499-8777-4571-9B5B-5E3EE69B9B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950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21529" y="1071236"/>
            <a:ext cx="11944262" cy="548458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3612397" y="254793"/>
            <a:ext cx="4817229" cy="58477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3799947" y="252753"/>
            <a:ext cx="4758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pperplate Gothic Light" panose="020E0507020206020404" pitchFamily="34" charset="0"/>
              </a:rPr>
              <a:t>Project Word Blitz</a:t>
            </a:r>
            <a:endParaRPr lang="en-SG" sz="3200" dirty="0">
              <a:latin typeface="Copperplate Gothic Light" panose="020E05070202060204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5177" y="1282424"/>
            <a:ext cx="1103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Milestones</a:t>
            </a:r>
            <a:endParaRPr lang="en-SG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1042" y="1285727"/>
            <a:ext cx="5723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Features to be implemented:</a:t>
            </a:r>
            <a:endParaRPr lang="en-SG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825220" y="1071236"/>
            <a:ext cx="0" cy="54845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27176" y="1904245"/>
            <a:ext cx="11944261" cy="14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115882" y="2773778"/>
            <a:ext cx="11944261" cy="14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38899" y="2066406"/>
            <a:ext cx="103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pperplate Gothic Light" panose="020E0507020206020404" pitchFamily="34" charset="0"/>
              </a:rPr>
              <a:t>1</a:t>
            </a:r>
            <a:endParaRPr lang="en-SG" dirty="0">
              <a:latin typeface="Copperplate Gothic Light" panose="020E05070202060204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88908" y="1861276"/>
            <a:ext cx="89577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trike="sngStrike" dirty="0" smtClean="0">
                <a:latin typeface="Copperplate Gothic Light" panose="020E0507020206020404" pitchFamily="34" charset="0"/>
              </a:rPr>
              <a:t>Basic Design of Program’s Layout</a:t>
            </a:r>
          </a:p>
          <a:p>
            <a:pPr marL="285750" indent="-285750">
              <a:buFontTx/>
              <a:buChar char="-"/>
            </a:pPr>
            <a:r>
              <a:rPr lang="en-US" strike="sngStrike" dirty="0" smtClean="0">
                <a:latin typeface="Copperplate Gothic Light" panose="020E0507020206020404" pitchFamily="34" charset="0"/>
              </a:rPr>
              <a:t>Conceptualization of program features &amp; Segmentation of project into milestones (phases</a:t>
            </a:r>
            <a:r>
              <a:rPr lang="en-US" strike="sngStrike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dirty="0" smtClean="0"/>
              <a:t> </a:t>
            </a:r>
            <a:endParaRPr lang="en-SG" dirty="0"/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115883" y="4235920"/>
            <a:ext cx="11944261" cy="14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75046" y="3054288"/>
            <a:ext cx="103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pperplate Gothic Light" panose="020E0507020206020404" pitchFamily="34" charset="0"/>
              </a:rPr>
              <a:t>2</a:t>
            </a:r>
            <a:endParaRPr lang="en-SG" dirty="0">
              <a:latin typeface="Copperplate Gothic Light" panose="020E05070202060204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55755" y="4423489"/>
            <a:ext cx="103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pperplate Gothic Light" panose="020E0507020206020404" pitchFamily="34" charset="0"/>
              </a:rPr>
              <a:t>3</a:t>
            </a:r>
            <a:endParaRPr lang="en-SG" dirty="0">
              <a:latin typeface="Copperplate Gothic Light" panose="020E05070202060204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 flipV="1">
            <a:off x="127176" y="5395140"/>
            <a:ext cx="11944261" cy="14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66638" y="2776945"/>
            <a:ext cx="895773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Copperplate Gothic Light" panose="020E0507020206020404" pitchFamily="34" charset="0"/>
              </a:rPr>
              <a:t>Basic </a:t>
            </a:r>
            <a:r>
              <a:rPr lang="en-US" u="sng" dirty="0" smtClean="0">
                <a:latin typeface="Copperplate Gothic Light" panose="020E0507020206020404" pitchFamily="34" charset="0"/>
              </a:rPr>
              <a:t>working</a:t>
            </a:r>
            <a:r>
              <a:rPr lang="en-US" dirty="0" smtClean="0">
                <a:latin typeface="Copperplate Gothic Light" panose="020E0507020206020404" pitchFamily="34" charset="0"/>
              </a:rPr>
              <a:t> game with the following features implemented:</a:t>
            </a:r>
          </a:p>
          <a:p>
            <a:pPr marL="742950" lvl="1" indent="-285750">
              <a:buFontTx/>
              <a:buChar char="-"/>
            </a:pPr>
            <a:r>
              <a:rPr lang="en-US" sz="1400" strike="sngStrike" dirty="0" smtClean="0">
                <a:latin typeface="Copperplate Gothic Light" panose="020E0507020206020404" pitchFamily="34" charset="0"/>
              </a:rPr>
              <a:t>User input</a:t>
            </a:r>
          </a:p>
          <a:p>
            <a:pPr marL="742950" lvl="1" indent="-285750">
              <a:buFontTx/>
              <a:buChar char="-"/>
            </a:pPr>
            <a:r>
              <a:rPr lang="en-US" sz="1400" dirty="0" smtClean="0">
                <a:latin typeface="Copperplate Gothic Light" panose="020E0507020206020404" pitchFamily="34" charset="0"/>
              </a:rPr>
              <a:t>Countdown </a:t>
            </a:r>
            <a:r>
              <a:rPr lang="en-US" sz="1400" dirty="0" smtClean="0">
                <a:latin typeface="Copperplate Gothic Light" panose="020E0507020206020404" pitchFamily="34" charset="0"/>
              </a:rPr>
              <a:t>Timer </a:t>
            </a:r>
            <a:r>
              <a:rPr lang="en-US" sz="1400" b="1" dirty="0" smtClean="0">
                <a:solidFill>
                  <a:srgbClr val="FF0000"/>
                </a:solidFill>
                <a:latin typeface="Copperplate Gothic Light" panose="020E0507020206020404" pitchFamily="34" charset="0"/>
              </a:rPr>
              <a:t>(TO BE CARRIED OVER TO MILESTONE 3)</a:t>
            </a:r>
            <a:endParaRPr lang="en-US" sz="1400" b="1" dirty="0" smtClean="0">
              <a:solidFill>
                <a:srgbClr val="FF0000"/>
              </a:solidFill>
              <a:latin typeface="Copperplate Gothic Light" panose="020E05070202060204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1400" dirty="0" smtClean="0">
                <a:latin typeface="Copperplate Gothic Light" panose="020E0507020206020404" pitchFamily="34" charset="0"/>
              </a:rPr>
              <a:t>Level </a:t>
            </a:r>
            <a:r>
              <a:rPr lang="en-US" sz="1400" dirty="0" smtClean="0">
                <a:latin typeface="Copperplate Gothic Light" panose="020E0507020206020404" pitchFamily="34" charset="0"/>
              </a:rPr>
              <a:t>Progression </a:t>
            </a:r>
            <a:r>
              <a:rPr lang="en-US" sz="1400" b="1" dirty="0">
                <a:solidFill>
                  <a:srgbClr val="FF0000"/>
                </a:solidFill>
                <a:latin typeface="Copperplate Gothic Light" panose="020E0507020206020404" pitchFamily="34" charset="0"/>
              </a:rPr>
              <a:t>(TO BE CARRIED OVER TO MILESTONE 3)</a:t>
            </a:r>
            <a:endParaRPr lang="en-US" sz="1400" dirty="0" smtClean="0">
              <a:solidFill>
                <a:srgbClr val="FF0000"/>
              </a:solidFill>
              <a:latin typeface="Copperplate Gothic Light" panose="020E05070202060204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1400" strike="sngStrike" dirty="0" smtClean="0">
                <a:latin typeface="Copperplate Gothic Light" panose="020E0507020206020404" pitchFamily="34" charset="0"/>
              </a:rPr>
              <a:t>Word database for verifying user input (using the English Open Word List [EOWL]</a:t>
            </a:r>
            <a:r>
              <a:rPr lang="en-US" sz="1400" dirty="0" smtClean="0">
                <a:latin typeface="Copperplate Gothic Light" panose="020E0507020206020404" pitchFamily="34" charset="0"/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sz="1400" dirty="0" smtClean="0"/>
          </a:p>
          <a:p>
            <a:pPr marL="285750" indent="-285750">
              <a:buFontTx/>
              <a:buChar char="-"/>
            </a:pPr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2988908" y="4199981"/>
            <a:ext cx="87667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Copperplate Gothic Light" panose="020E0507020206020404" pitchFamily="34" charset="0"/>
              </a:rPr>
              <a:t>Implementation of a leaderboard system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Copperplate Gothic Light" panose="020E0507020206020404" pitchFamily="34" charset="0"/>
              </a:rPr>
              <a:t>Completion of game with basic features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Copperplate Gothic Light" panose="020E0507020206020404" pitchFamily="34" charset="0"/>
              </a:rPr>
              <a:t>Refinements of the graphical user interface and overall design of program </a:t>
            </a:r>
          </a:p>
          <a:p>
            <a:pPr marL="285750" indent="-285750">
              <a:buFontTx/>
              <a:buChar char="-"/>
            </a:pPr>
            <a:endParaRPr lang="en-SG" dirty="0"/>
          </a:p>
        </p:txBody>
      </p:sp>
      <p:sp>
        <p:nvSpPr>
          <p:cNvPr id="25" name="TextBox 24"/>
          <p:cNvSpPr txBox="1"/>
          <p:nvPr/>
        </p:nvSpPr>
        <p:spPr>
          <a:xfrm>
            <a:off x="691465" y="5621141"/>
            <a:ext cx="216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pperplate Gothic Light" panose="020E0507020206020404" pitchFamily="34" charset="0"/>
              </a:rPr>
              <a:t>Splashdown!</a:t>
            </a:r>
            <a:endParaRPr lang="en-SG" dirty="0">
              <a:latin typeface="Copperplate Gothic Light" panose="020E05070202060204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31705" y="5615357"/>
            <a:ext cx="8517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Copperplate Gothic Light" panose="020E0507020206020404" pitchFamily="34" charset="0"/>
              </a:rPr>
              <a:t>Showcase of final product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Copperplate Gothic Light" panose="020E0507020206020404" pitchFamily="34" charset="0"/>
              </a:rPr>
              <a:t>Completion of Orbital and Project Word Blitz</a:t>
            </a:r>
            <a:endParaRPr lang="en-SG" dirty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72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115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Copperplate Gothic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niggles</dc:creator>
  <cp:lastModifiedBy>niggles</cp:lastModifiedBy>
  <cp:revision>9</cp:revision>
  <dcterms:created xsi:type="dcterms:W3CDTF">2014-05-29T03:35:22Z</dcterms:created>
  <dcterms:modified xsi:type="dcterms:W3CDTF">2014-06-28T12:47:23Z</dcterms:modified>
</cp:coreProperties>
</file>