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65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77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23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6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26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1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6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581-DC80-49AC-AA0F-9AD0047101ED}" type="datetimeFigureOut">
              <a:rPr lang="en-SG" smtClean="0"/>
              <a:t>26/7/2014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50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529" y="1071236"/>
            <a:ext cx="11944262" cy="54845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3612397" y="254793"/>
            <a:ext cx="4817229" cy="5847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799947" y="252753"/>
            <a:ext cx="475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pperplate Gothic Light" panose="020E0507020206020404" pitchFamily="34" charset="0"/>
              </a:rPr>
              <a:t>Project Word Blitz</a:t>
            </a:r>
            <a:endParaRPr lang="en-SG" sz="3200" dirty="0">
              <a:latin typeface="Copperplate Gothic Light" panose="020E0507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177" y="1282424"/>
            <a:ext cx="1103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Milestones</a:t>
            </a:r>
            <a:endParaRPr lang="en-SG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042" y="1285727"/>
            <a:ext cx="572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Features to be implemented:</a:t>
            </a:r>
            <a:endParaRPr lang="en-SG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25220" y="1071236"/>
            <a:ext cx="0" cy="5484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27176" y="1904245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15882" y="2773778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38899" y="2066406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1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8908" y="1861276"/>
            <a:ext cx="8957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Basic Design of Program’s Layout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Conceptualization of program features &amp; Segmentation of project into milestones (phases</a:t>
            </a:r>
            <a:r>
              <a:rPr lang="en-US" strike="sngStrike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S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115883" y="4235920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5046" y="3054288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2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5755" y="4423489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3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127176" y="5395140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6638" y="2776945"/>
            <a:ext cx="89577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Basic working game with the following features implemented:</a:t>
            </a:r>
          </a:p>
          <a:p>
            <a:pPr marL="742950" lvl="1" indent="-285750">
              <a:buFontTx/>
              <a:buChar char="-"/>
            </a:pPr>
            <a:r>
              <a:rPr lang="en-US" sz="1400" strike="sngStrike" dirty="0" smtClean="0">
                <a:latin typeface="Copperplate Gothic Light" panose="020E0507020206020404" pitchFamily="34" charset="0"/>
              </a:rPr>
              <a:t>User input</a:t>
            </a:r>
          </a:p>
          <a:p>
            <a:pPr marL="742950" lvl="1" indent="-285750">
              <a:buFontTx/>
              <a:buChar char="-"/>
            </a:pPr>
            <a:r>
              <a:rPr lang="en-US" sz="1400" strike="sngStrike" dirty="0" smtClean="0">
                <a:latin typeface="Copperplate Gothic Light" panose="020E0507020206020404" pitchFamily="34" charset="0"/>
              </a:rPr>
              <a:t>Countdown Timer </a:t>
            </a:r>
            <a:r>
              <a:rPr lang="en-US" sz="1400" b="1" strike="sngStrike" dirty="0" smtClean="0">
                <a:solidFill>
                  <a:srgbClr val="FF0000"/>
                </a:solidFill>
                <a:latin typeface="Copperplate Gothic Light" panose="020E0507020206020404" pitchFamily="34" charset="0"/>
              </a:rPr>
              <a:t>(TO BE CARRIED OVER TO MILESTONE 3)</a:t>
            </a:r>
          </a:p>
          <a:p>
            <a:pPr marL="742950" lvl="1" indent="-285750">
              <a:buFontTx/>
              <a:buChar char="-"/>
            </a:pPr>
            <a:r>
              <a:rPr lang="en-US" sz="1400" strike="sngStrike" dirty="0" smtClean="0">
                <a:latin typeface="Copperplate Gothic Light" panose="020E0507020206020404" pitchFamily="34" charset="0"/>
              </a:rPr>
              <a:t>Level Progression </a:t>
            </a:r>
            <a:r>
              <a:rPr lang="en-US" sz="1400" b="1" strike="sngStrike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(TO BE CARRIED OVER TO MILESTONE 3)</a:t>
            </a:r>
            <a:endParaRPr lang="en-US" sz="1400" strike="sngStrike" dirty="0" smtClean="0">
              <a:solidFill>
                <a:srgbClr val="FF0000"/>
              </a:solidFill>
              <a:latin typeface="Copperplate Gothic Light" panose="020E05070202060204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400" strike="sngStrike" dirty="0" smtClean="0">
                <a:latin typeface="Copperplate Gothic Light" panose="020E0507020206020404" pitchFamily="34" charset="0"/>
              </a:rPr>
              <a:t>Word database for verifying user input (using the English Open Word List [EOWL]</a:t>
            </a:r>
            <a:r>
              <a:rPr lang="en-US" sz="1400" dirty="0" smtClean="0">
                <a:latin typeface="Copperplate Gothic Light" panose="020E05070202060204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2988908" y="4199981"/>
            <a:ext cx="8766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Implementation of a leaderboard system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Completion of game with basic features 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Refinements of the graphical user interface and overall design of program 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91465" y="5621141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Splashdown!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1705" y="5615357"/>
            <a:ext cx="851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Showcase of final product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Completion of Orbital and Project Word Blitz</a:t>
            </a:r>
            <a:endParaRPr lang="en-SG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115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Copperplate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niggles</dc:creator>
  <cp:lastModifiedBy>niggles</cp:lastModifiedBy>
  <cp:revision>11</cp:revision>
  <dcterms:created xsi:type="dcterms:W3CDTF">2014-05-29T03:35:22Z</dcterms:created>
  <dcterms:modified xsi:type="dcterms:W3CDTF">2014-07-26T04:39:12Z</dcterms:modified>
</cp:coreProperties>
</file>